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51" r:id="rId2"/>
    <p:sldId id="336" r:id="rId3"/>
    <p:sldId id="305" r:id="rId4"/>
    <p:sldId id="344" r:id="rId5"/>
    <p:sldId id="341" r:id="rId6"/>
    <p:sldId id="343" r:id="rId7"/>
    <p:sldId id="355" r:id="rId8"/>
    <p:sldId id="353" r:id="rId9"/>
    <p:sldId id="352" r:id="rId10"/>
    <p:sldId id="348" r:id="rId11"/>
    <p:sldId id="356" r:id="rId12"/>
    <p:sldId id="349" r:id="rId13"/>
    <p:sldId id="345" r:id="rId14"/>
    <p:sldId id="346" r:id="rId15"/>
    <p:sldId id="350" r:id="rId16"/>
    <p:sldId id="35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9C1AFE-9AEE-4281-8383-F8950C1225DD}">
          <p14:sldIdLst>
            <p14:sldId id="351"/>
            <p14:sldId id="336"/>
            <p14:sldId id="305"/>
            <p14:sldId id="344"/>
            <p14:sldId id="341"/>
            <p14:sldId id="343"/>
            <p14:sldId id="355"/>
            <p14:sldId id="353"/>
            <p14:sldId id="352"/>
            <p14:sldId id="348"/>
            <p14:sldId id="356"/>
            <p14:sldId id="349"/>
            <p14:sldId id="345"/>
            <p14:sldId id="346"/>
            <p14:sldId id="350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7" d="100"/>
          <a:sy n="87" d="100"/>
        </p:scale>
        <p:origin x="15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ED1F0-24ED-4755-97AB-89590B2B4D86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8780-EB59-4AB1-A44B-27D27853A1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5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53D17B-F269-487A-9B0F-9EAE56545F91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002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8780-EB59-4AB1-A44B-27D27853A1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5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E649A5-6898-44C4-8FE2-CD6574CB25B5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052736"/>
            <a:ext cx="4224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</a:rPr>
              <a:t>Профессии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6055565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Кобылина Т.М.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265023" cy="390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9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9" y="264465"/>
            <a:ext cx="7478713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5428456" y="475362"/>
            <a:ext cx="457200" cy="4572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40352" y="476672"/>
            <a:ext cx="457200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91680" y="3717032"/>
            <a:ext cx="720080" cy="72008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11166" y="3651773"/>
            <a:ext cx="720080" cy="72008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32240" y="3661792"/>
            <a:ext cx="720080" cy="72008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3120" y="2922207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2922207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2900323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1762275" y="5445224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3732588" y="5444122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4236778" y="5445224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4724244" y="5445223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6228050" y="5444121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МКДОУ Ёлочка\Desktop\img-VxrudR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80772" r="76763" b="10892"/>
          <a:stretch/>
        </p:blipFill>
        <p:spPr bwMode="auto">
          <a:xfrm>
            <a:off x="6732240" y="5444120"/>
            <a:ext cx="504190" cy="27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24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93" y="1484784"/>
            <a:ext cx="4779471" cy="38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1891114"/>
            <a:ext cx="914400" cy="9144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38128" y="1891114"/>
            <a:ext cx="914400" cy="9144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2528" y="1891114"/>
            <a:ext cx="914400" cy="9144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66928" y="1891114"/>
            <a:ext cx="914400" cy="9144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81328" y="1891114"/>
            <a:ext cx="914400" cy="9144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891114"/>
            <a:ext cx="9144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38128" y="1891114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2528" y="1891114"/>
            <a:ext cx="9144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66928" y="1891114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81328" y="1891114"/>
            <a:ext cx="9144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://www.fin-eco.ru/wp-content/uploads/2011/06/Pritcha-o-biznesmene-i-rybake-150x1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52" y="3356992"/>
            <a:ext cx="3384376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6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ld.strbsu.ru/wp-content/uploads/2017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15058" cy="6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umbs.dreamstime.com/z/doctor-little-patient-pediatrician-examining-child-hospital-home-450127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4"/>
          <a:stretch/>
        </p:blipFill>
        <p:spPr bwMode="auto">
          <a:xfrm>
            <a:off x="1115616" y="41355"/>
            <a:ext cx="6854564" cy="68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475656" y="3140968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475656" y="2708920"/>
            <a:ext cx="0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43808" y="3140968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211960" y="3140968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580112" y="3140968"/>
            <a:ext cx="10801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948264" y="3140968"/>
            <a:ext cx="72008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hivurokov.ru/kopilka/up/html/2017/07/11/k_5964f8f54420c/img_user_file_5964f8f5c62fe_0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788"/>
            <a:ext cx="8760973" cy="65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1960" y="3068960"/>
            <a:ext cx="46805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Раз, два, три, четыре, пять,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Будем мы сейчас опять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Смотреть, слушать, размышлять,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Но друг другу не мешать!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Внятно, четко говорить,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Не вертеться, не шалить!</a:t>
            </a:r>
          </a:p>
          <a:p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28575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2" y="188640"/>
            <a:ext cx="2304256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0576"/>
            <a:ext cx="2304256" cy="21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HUyaciMGmAU/VDlSRQAjXrI/AAAAAAAAEDc/bhiwJhx9c80/s1600/%D0%A0%D0%B8%D1%81%D1%83%D0%BD%D0%BE%D0%BA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2" b="49412"/>
          <a:stretch/>
        </p:blipFill>
        <p:spPr bwMode="auto">
          <a:xfrm>
            <a:off x="539552" y="476672"/>
            <a:ext cx="7747544" cy="57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58112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                        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581128"/>
            <a:ext cx="5328592" cy="1418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i="1" dirty="0" smtClean="0">
                <a:solidFill>
                  <a:srgbClr val="00B050"/>
                </a:solidFill>
              </a:rPr>
              <a:t>            Ра-</a:t>
            </a:r>
            <a:r>
              <a:rPr lang="ru-RU" sz="2800" i="1" dirty="0" err="1" smtClean="0">
                <a:solidFill>
                  <a:srgbClr val="00B050"/>
                </a:solidFill>
              </a:rPr>
              <a:t>ра</a:t>
            </a:r>
            <a:r>
              <a:rPr lang="ru-RU" sz="2800" i="1" dirty="0" smtClean="0">
                <a:solidFill>
                  <a:srgbClr val="00B050"/>
                </a:solidFill>
              </a:rPr>
              <a:t>-</a:t>
            </a:r>
            <a:r>
              <a:rPr lang="ru-RU" sz="2800" i="1" dirty="0" err="1" smtClean="0">
                <a:solidFill>
                  <a:srgbClr val="00B050"/>
                </a:solidFill>
              </a:rPr>
              <a:t>ра</a:t>
            </a:r>
            <a:r>
              <a:rPr lang="ru-RU" sz="2800" i="1" dirty="0" smtClean="0">
                <a:solidFill>
                  <a:srgbClr val="00B050"/>
                </a:solidFill>
              </a:rPr>
              <a:t> </a:t>
            </a:r>
            <a:endParaRPr lang="ru-RU" sz="2800" i="1" dirty="0">
              <a:solidFill>
                <a:srgbClr val="00B050"/>
              </a:solidFill>
            </a:endParaRPr>
          </a:p>
          <a:p>
            <a:r>
              <a:rPr lang="ru-RU" sz="2800" i="1" dirty="0">
                <a:solidFill>
                  <a:srgbClr val="00B050"/>
                </a:solidFill>
              </a:rPr>
              <a:t>Заниматься нам пора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44" y="583894"/>
            <a:ext cx="7927020" cy="57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incefka.ru/uploads/posts/2017-02/1486567093_kak-nayti-horoshego-vrach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0" r="25573"/>
          <a:stretch/>
        </p:blipFill>
        <p:spPr bwMode="auto">
          <a:xfrm>
            <a:off x="588592" y="311316"/>
            <a:ext cx="1584176" cy="24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s3.pixers.pics/pixers/700/FO/42/18/90/85/700_FO42189085_6bf309ee61402209de9d6cae3689cf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769" r="13137" b="4863"/>
          <a:stretch/>
        </p:blipFill>
        <p:spPr bwMode="auto">
          <a:xfrm>
            <a:off x="3923928" y="188640"/>
            <a:ext cx="1636005" cy="20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http://printonic.ru/uploads/images/2016/04/15/img_5710aed3233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22915" b="2369"/>
          <a:stretch/>
        </p:blipFill>
        <p:spPr bwMode="auto">
          <a:xfrm>
            <a:off x="7075284" y="332656"/>
            <a:ext cx="15777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illustrators.ru/uploads/illustration/image/1029319/main_%D0%BF%D1%80%D0%BE%D0%B4%D0%B0%D0%B2%D0%B5%D1%86_%D1%86%D0%B2%D0%B5%D1%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4714" r="2824" b="4260"/>
          <a:stretch/>
        </p:blipFill>
        <p:spPr bwMode="auto">
          <a:xfrm>
            <a:off x="4134354" y="5004701"/>
            <a:ext cx="1592462" cy="16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img.lady.ru/data/aphoto/5/4/0/51936/main/10f86fcc547cc9b978bea87e7dfb206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252" r="4813"/>
          <a:stretch/>
        </p:blipFill>
        <p:spPr bwMode="auto">
          <a:xfrm>
            <a:off x="6801671" y="3915905"/>
            <a:ext cx="1900051" cy="18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595" y="2761297"/>
            <a:ext cx="3357700" cy="1669471"/>
          </a:xfrm>
          <a:prstGeom prst="rect">
            <a:avLst/>
          </a:prstGeom>
        </p:spPr>
      </p:pic>
      <p:pic>
        <p:nvPicPr>
          <p:cNvPr id="10" name="Picture 2" descr="http://nvk9-sumy.ukrosvita.org/wp-content/uploads/2015/04/99461954_4979214_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6" y="3614776"/>
            <a:ext cx="2040161" cy="28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95" y="2761297"/>
            <a:ext cx="3357700" cy="1669471"/>
          </a:xfrm>
          <a:prstGeom prst="rect">
            <a:avLst/>
          </a:prstGeom>
        </p:spPr>
      </p:pic>
      <p:pic>
        <p:nvPicPr>
          <p:cNvPr id="2" name="Picture 2" descr="http://princefka.ru/uploads/posts/2017-02/1486567093_kak-nayti-horoshego-vrach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0" r="25573"/>
          <a:stretch/>
        </p:blipFill>
        <p:spPr bwMode="auto">
          <a:xfrm>
            <a:off x="611560" y="548680"/>
            <a:ext cx="1584176" cy="24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s3.pixers.pics/pixers/700/FO/42/18/90/85/700_FO42189085_6bf309ee61402209de9d6cae3689cf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769" r="13137" b="4863"/>
          <a:stretch/>
        </p:blipFill>
        <p:spPr bwMode="auto">
          <a:xfrm>
            <a:off x="3923928" y="332656"/>
            <a:ext cx="1636005" cy="20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http://printonic.ru/uploads/images/2016/04/15/img_5710aed3233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22915" b="2369"/>
          <a:stretch/>
        </p:blipFill>
        <p:spPr bwMode="auto">
          <a:xfrm>
            <a:off x="7123937" y="548680"/>
            <a:ext cx="15777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illustrators.ru/uploads/illustration/image/1029319/main_%D0%BF%D1%80%D0%BE%D0%B4%D0%B0%D0%B2%D0%B5%D1%86_%D1%86%D0%B2%D0%B5%D1%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4714" r="2824" b="4260"/>
          <a:stretch/>
        </p:blipFill>
        <p:spPr bwMode="auto">
          <a:xfrm>
            <a:off x="4134354" y="5004701"/>
            <a:ext cx="1592462" cy="16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img.lady.ru/data/aphoto/5/4/0/51936/main/10f86fcc547cc9b978bea87e7dfb206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252" r="4813"/>
          <a:stretch/>
        </p:blipFill>
        <p:spPr bwMode="auto">
          <a:xfrm>
            <a:off x="6801671" y="3915905"/>
            <a:ext cx="1900051" cy="18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nvk9-sumy.ukrosvita.org/wp-content/uploads/2015/04/99461954_4979214_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" y="3685192"/>
            <a:ext cx="2040161" cy="28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5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47c/0004bf6b-03151532/11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7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asyfreeclipart.com/1474/airplane-with-banner-clipart-panda-free-images-14743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9" y="836712"/>
            <a:ext cx="31530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apus666.narod.ru/clipart/p/povar/povar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05" y="692696"/>
            <a:ext cx="149748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shi-snk.muzkult.ru/img/upload/3129/image_image_17491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9662" r="23912" b="5314"/>
          <a:stretch/>
        </p:blipFill>
        <p:spPr bwMode="auto">
          <a:xfrm>
            <a:off x="206344" y="3284984"/>
            <a:ext cx="20162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22666"/>
            <a:ext cx="2276070" cy="2664296"/>
          </a:xfrm>
          <a:prstGeom prst="rect">
            <a:avLst/>
          </a:prstGeom>
        </p:spPr>
      </p:pic>
      <p:pic>
        <p:nvPicPr>
          <p:cNvPr id="1032" name="Picture 8" descr="https://static3.depositphotos.com/1005091/214/v/950/depositphotos_2147981-stock-illustration-cartoon-house-pain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52177"/>
            <a:ext cx="201214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bytok.by/img/board/b/0/13/13507_317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771" y="270892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dutsadok.com.ua/clipart/ljudi/pajarni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44" y="375303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529" y="3933056"/>
            <a:ext cx="1729153" cy="21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Если Весело Живется, Делай Так - Песни Для Детей .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582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skraski2.ru/uploads/posts/2014-12/1418819360_aibolit9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4" y="764704"/>
            <a:ext cx="2448271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lstudija.net/image/data/Products/Vaikams/Piesinukai/KEPEJAS%2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22658"/>
            <a:ext cx="2570228" cy="322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fin-eco.ru/wp-content/uploads/2011/06/Pritcha-o-biznesmene-i-rybake-150x1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21748"/>
            <a:ext cx="2520280" cy="325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2769</TotalTime>
  <Words>52</Words>
  <Application>Microsoft Office PowerPoint</Application>
  <PresentationFormat>Экран (4:3)</PresentationFormat>
  <Paragraphs>13</Paragraphs>
  <Slides>16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Trebuchet MS</vt:lpstr>
      <vt:lpstr>Verdana</vt:lpstr>
      <vt:lpstr>Wingdings 2</vt:lpstr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«Весеннее пробуждение»</dc:title>
  <dc:creator>Sanya</dc:creator>
  <cp:lastModifiedBy>Пользователь Windows</cp:lastModifiedBy>
  <cp:revision>147</cp:revision>
  <dcterms:created xsi:type="dcterms:W3CDTF">2015-02-12T17:55:56Z</dcterms:created>
  <dcterms:modified xsi:type="dcterms:W3CDTF">2018-04-09T17:12:18Z</dcterms:modified>
</cp:coreProperties>
</file>