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7A87-7B15-4579-803F-62D0B257C5F7}" type="datetimeFigureOut">
              <a:rPr lang="ru-RU" smtClean="0"/>
              <a:t>05.05.2018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DFC2-6F7C-4F3D-B545-DD56B336C9E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1129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7A87-7B15-4579-803F-62D0B257C5F7}" type="datetimeFigureOut">
              <a:rPr lang="ru-RU" smtClean="0"/>
              <a:t>05.05.2018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DFC2-6F7C-4F3D-B545-DD56B336C9E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0161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7A87-7B15-4579-803F-62D0B257C5F7}" type="datetimeFigureOut">
              <a:rPr lang="ru-RU" smtClean="0"/>
              <a:t>05.05.2018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DFC2-6F7C-4F3D-B545-DD56B336C9E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685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7A87-7B15-4579-803F-62D0B257C5F7}" type="datetimeFigureOut">
              <a:rPr lang="ru-RU" smtClean="0"/>
              <a:t>05.05.2018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DFC2-6F7C-4F3D-B545-DD56B336C9E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9603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7A87-7B15-4579-803F-62D0B257C5F7}" type="datetimeFigureOut">
              <a:rPr lang="ru-RU" smtClean="0"/>
              <a:t>05.05.2018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DFC2-6F7C-4F3D-B545-DD56B336C9E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8714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7A87-7B15-4579-803F-62D0B257C5F7}" type="datetimeFigureOut">
              <a:rPr lang="ru-RU" smtClean="0"/>
              <a:t>05.05.2018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DFC2-6F7C-4F3D-B545-DD56B336C9E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867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7A87-7B15-4579-803F-62D0B257C5F7}" type="datetimeFigureOut">
              <a:rPr lang="ru-RU" smtClean="0"/>
              <a:t>05.05.2018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DFC2-6F7C-4F3D-B545-DD56B336C9E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9989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7A87-7B15-4579-803F-62D0B257C5F7}" type="datetimeFigureOut">
              <a:rPr lang="ru-RU" smtClean="0"/>
              <a:t>05.05.2018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DFC2-6F7C-4F3D-B545-DD56B336C9E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72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7A87-7B15-4579-803F-62D0B257C5F7}" type="datetimeFigureOut">
              <a:rPr lang="ru-RU" smtClean="0"/>
              <a:t>05.05.2018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DFC2-6F7C-4F3D-B545-DD56B336C9E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207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7A87-7B15-4579-803F-62D0B257C5F7}" type="datetimeFigureOut">
              <a:rPr lang="ru-RU" smtClean="0"/>
              <a:t>05.05.2018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DFC2-6F7C-4F3D-B545-DD56B336C9E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3530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7A87-7B15-4579-803F-62D0B257C5F7}" type="datetimeFigureOut">
              <a:rPr lang="ru-RU" smtClean="0"/>
              <a:t>05.05.2018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DFC2-6F7C-4F3D-B545-DD56B336C9E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2820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37A87-7B15-4579-803F-62D0B257C5F7}" type="datetimeFigureOut">
              <a:rPr lang="ru-RU" smtClean="0"/>
              <a:t>05.05.2018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8DFC2-6F7C-4F3D-B545-DD56B336C9E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526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/>
              <a:t>Однажды, </a:t>
            </a:r>
            <a:r>
              <a:rPr lang="ru-RU" sz="2000" i="1" dirty="0" err="1" smtClean="0"/>
              <a:t>давным</a:t>
            </a:r>
            <a:r>
              <a:rPr lang="ru-RU" sz="2000" i="1" dirty="0" smtClean="0"/>
              <a:t> – давно на нашу Родину напали враги. Напали, словно разбойники. Они хотели захватить  наши земли , наши  города и сёла, а людей сделать своими слугами.</a:t>
            </a:r>
            <a:endParaRPr lang="ru-RU" sz="2000" i="1" dirty="0"/>
          </a:p>
        </p:txBody>
      </p:sp>
      <p:pic>
        <p:nvPicPr>
          <p:cNvPr id="1026" name="Picture 2" descr="C:\Users\Администратор\Desktop\мы правнуки\0_d2cf0_5f38aa30_X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3888432" cy="471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мы правнуки\0013-013-Gor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56792"/>
            <a:ext cx="403860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703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Началась Великая Отечественная война.</a:t>
            </a:r>
            <a:endParaRPr lang="ru-RU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Администратор\Desktop\мы правнуки\upload-35frontoviebudni1600-pic4_zoom-1500x1500-40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47" y="3645024"/>
            <a:ext cx="313277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esktop\мы правнуки\velikaya-00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47" y="1412776"/>
            <a:ext cx="3132774" cy="261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дминистратор\Desktop\мы правнуки\1-52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764705"/>
            <a:ext cx="511175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137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07583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Она продолжалась четыре года. Нелёгким был путь к победе. Враги напали  на нас неожиданно. У них было больше танков и самолётов. Бои шли на земле, в небе, на море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2348880"/>
            <a:ext cx="2997969" cy="37772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Администратор\Desktop\мы правнуки\2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3168352" cy="3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дминистратор\Desktop\мы правнуки\1733_340922610_big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4664"/>
            <a:ext cx="277230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дминистратор\Desktop\мы правнуки\1384937356-1305168818_3395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05967"/>
            <a:ext cx="2880320" cy="428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356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1042"/>
            <a:ext cx="3008313" cy="2291854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Много людей, в том числе и дети, трудились у заводских станков и на полях страны. Делали всё , чтобы остановить врага. Они твёрдо верили «Враг будет разбит! Победа будет за нами!»</a:t>
            </a:r>
            <a:endParaRPr lang="ru-RU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2492896"/>
            <a:ext cx="2997969" cy="36332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Администратор\Desktop\мы правнуки\475aefee8a6c2069d4d909d81dd5f4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388843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истратор\Desktop\мы правнуки\gallery_21892_67_28201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08380"/>
            <a:ext cx="5111750" cy="376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870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3008313" cy="2664295"/>
          </a:xfrm>
        </p:spPr>
        <p:txBody>
          <a:bodyPr>
            <a:noAutofit/>
          </a:bodyPr>
          <a:lstStyle/>
          <a:p>
            <a:r>
              <a:rPr lang="ru-RU" sz="1800" i="1" dirty="0" smtClean="0"/>
              <a:t>И вот пришёл тот день , когда наступление захватчиков было оставлено. Советская армия погнали их с родной земли. Цвела весна . Был месяц май. С той поры этот день стал великим праздником – День Победы.</a:t>
            </a:r>
            <a:endParaRPr lang="ru-RU" sz="1800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3212976"/>
            <a:ext cx="3141985" cy="2913187"/>
          </a:xfrm>
        </p:spPr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5122" name="Picture 2" descr="C:\Users\Администратор\Desktop\мы правнуки\slide_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640"/>
            <a:ext cx="3922486" cy="465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дминистратор\Desktop\мы правнуки\1304685138_berlin_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200244"/>
            <a:ext cx="2592287" cy="282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дминистратор\Desktop\мы правнуки\e61eb9b50c1e94e1ec1dce48d6ca8741_cropp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59832" y="2852935"/>
            <a:ext cx="2796498" cy="309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913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787798"/>
          </a:xfrm>
        </p:spPr>
        <p:txBody>
          <a:bodyPr>
            <a:normAutofit fontScale="90000"/>
          </a:bodyPr>
          <a:lstStyle/>
          <a:p>
            <a:r>
              <a:rPr lang="ru-RU" sz="2200" i="1" dirty="0" smtClean="0"/>
              <a:t>В этот день все люди , кто отстаивал мир , надевают ордена – заслуги и отмечают этот великий день Победы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2708919"/>
            <a:ext cx="3096345" cy="309634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Администратор\Desktop\мы правнуки\img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46" y="2276872"/>
            <a:ext cx="349866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дминистратор\Desktop\мы правнуки\665094261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107806"/>
            <a:ext cx="4680520" cy="354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Администратор\Desktop\мы правнуки\0010-010-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6632"/>
            <a:ext cx="489654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468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ownloads\img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8746"/>
            <a:ext cx="8640959" cy="598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5329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173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Однажды, давным – давно на нашу Родину напали враги. Напали, словно разбойники. Они хотели захватить  наши земли , наши  города и сёла, а людей сделать своими слугами.</vt:lpstr>
      <vt:lpstr>Началась Великая Отечественная война.</vt:lpstr>
      <vt:lpstr>Она продолжалась четыре года. Нелёгким был путь к победе. Враги напали  на нас неожиданно. У них было больше танков и самолётов. Бои шли на земле, в небе, на море. </vt:lpstr>
      <vt:lpstr>Много людей, в том числе и дети, трудились у заводских станков и на полях страны. Делали всё , чтобы остановить врага. Они твёрдо верили «Враг будет разбит! Победа будет за нами!»</vt:lpstr>
      <vt:lpstr>И вот пришёл тот день , когда наступление захватчиков было оставлено. Советская армия погнали их с родной земли. Цвела весна . Был месяц май. С той поры этот день стал великим праздником – День Победы.</vt:lpstr>
      <vt:lpstr>В этот день все люди , кто отстаивал мир , надевают ордена – заслуги и отмечают этот великий день Победы.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8</cp:revision>
  <dcterms:created xsi:type="dcterms:W3CDTF">2018-05-05T19:47:37Z</dcterms:created>
  <dcterms:modified xsi:type="dcterms:W3CDTF">2018-05-05T21:58:26Z</dcterms:modified>
</cp:coreProperties>
</file>