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1" r:id="rId4"/>
    <p:sldId id="274" r:id="rId5"/>
    <p:sldId id="273" r:id="rId6"/>
    <p:sldId id="275" r:id="rId7"/>
    <p:sldId id="276" r:id="rId8"/>
    <p:sldId id="257" r:id="rId9"/>
    <p:sldId id="258" r:id="rId10"/>
    <p:sldId id="261" r:id="rId11"/>
    <p:sldId id="262" r:id="rId12"/>
    <p:sldId id="269" r:id="rId13"/>
    <p:sldId id="263" r:id="rId14"/>
    <p:sldId id="266" r:id="rId15"/>
    <p:sldId id="265" r:id="rId16"/>
    <p:sldId id="268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4B8FB6-BDB0-444B-B91D-28153AD5DE97}" type="doc">
      <dgm:prSet loTypeId="urn:microsoft.com/office/officeart/2005/8/layout/defaul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D89D7630-C04F-4231-BB38-082606130623}">
      <dgm:prSet phldrT="[Текст]" custT="1"/>
      <dgm:spPr/>
      <dgm:t>
        <a:bodyPr/>
        <a:lstStyle/>
        <a:p>
          <a:r>
            <a:rPr lang="ru-RU" sz="1400" dirty="0" smtClean="0"/>
            <a:t>Английский язык как средство общения </a:t>
          </a:r>
          <a:endParaRPr lang="ru-RU" sz="1400" dirty="0"/>
        </a:p>
      </dgm:t>
    </dgm:pt>
    <dgm:pt modelId="{ECFC005E-49BA-4606-A82A-358E48E356CC}" type="parTrans" cxnId="{7BBCFA70-FE55-41A8-80DE-41C6F914037E}">
      <dgm:prSet/>
      <dgm:spPr/>
      <dgm:t>
        <a:bodyPr/>
        <a:lstStyle/>
        <a:p>
          <a:endParaRPr lang="ru-RU"/>
        </a:p>
      </dgm:t>
    </dgm:pt>
    <dgm:pt modelId="{A1E9D39C-BC25-4912-9ECC-437729ED866D}" type="sibTrans" cxnId="{7BBCFA70-FE55-41A8-80DE-41C6F914037E}">
      <dgm:prSet/>
      <dgm:spPr/>
      <dgm:t>
        <a:bodyPr/>
        <a:lstStyle/>
        <a:p>
          <a:endParaRPr lang="ru-RU"/>
        </a:p>
      </dgm:t>
    </dgm:pt>
    <dgm:pt modelId="{E64E1949-62FB-453E-ADCC-DA0DCD5C85B6}">
      <dgm:prSet phldrT="[Текст]" custT="1"/>
      <dgm:spPr/>
      <dgm:t>
        <a:bodyPr/>
        <a:lstStyle/>
        <a:p>
          <a:r>
            <a:rPr lang="ru-RU" sz="1400" dirty="0" smtClean="0"/>
            <a:t>Расширение лингвистического кругозора школьников</a:t>
          </a:r>
          <a:endParaRPr lang="ru-RU" sz="1400" dirty="0"/>
        </a:p>
      </dgm:t>
    </dgm:pt>
    <dgm:pt modelId="{9C650F6E-106B-43E0-9C34-2DFA59CBD4A4}" type="parTrans" cxnId="{C3556924-6B24-46B1-977C-003BC5D91400}">
      <dgm:prSet/>
      <dgm:spPr/>
      <dgm:t>
        <a:bodyPr/>
        <a:lstStyle/>
        <a:p>
          <a:endParaRPr lang="ru-RU"/>
        </a:p>
      </dgm:t>
    </dgm:pt>
    <dgm:pt modelId="{7BC866FA-0190-4720-AC8F-86DDD5496E4D}" type="sibTrans" cxnId="{C3556924-6B24-46B1-977C-003BC5D91400}">
      <dgm:prSet/>
      <dgm:spPr/>
      <dgm:t>
        <a:bodyPr/>
        <a:lstStyle/>
        <a:p>
          <a:endParaRPr lang="ru-RU"/>
        </a:p>
      </dgm:t>
    </dgm:pt>
    <dgm:pt modelId="{4F291C8B-8979-4387-9CD9-66F713BDAA72}">
      <dgm:prSet phldrT="[Текст]" custT="1"/>
      <dgm:spPr/>
      <dgm:t>
        <a:bodyPr/>
        <a:lstStyle/>
        <a:p>
          <a:r>
            <a:rPr lang="ru-RU" sz="1400" dirty="0" smtClean="0"/>
            <a:t>Обеспечение коммуникативно-психологической адаптации к новому языковому миру</a:t>
          </a:r>
          <a:endParaRPr lang="ru-RU" sz="1400" dirty="0"/>
        </a:p>
      </dgm:t>
    </dgm:pt>
    <dgm:pt modelId="{5454874B-F873-4F7D-B6BD-5697A90FBF70}" type="parTrans" cxnId="{688E27BD-4697-4A9A-9B3F-9E6F20C42744}">
      <dgm:prSet/>
      <dgm:spPr/>
      <dgm:t>
        <a:bodyPr/>
        <a:lstStyle/>
        <a:p>
          <a:endParaRPr lang="ru-RU"/>
        </a:p>
      </dgm:t>
    </dgm:pt>
    <dgm:pt modelId="{D0872ECA-FC9C-4485-BD44-B804FFF6ADA3}" type="sibTrans" cxnId="{688E27BD-4697-4A9A-9B3F-9E6F20C42744}">
      <dgm:prSet/>
      <dgm:spPr/>
      <dgm:t>
        <a:bodyPr/>
        <a:lstStyle/>
        <a:p>
          <a:endParaRPr lang="ru-RU"/>
        </a:p>
      </dgm:t>
    </dgm:pt>
    <dgm:pt modelId="{2D8E0252-05E1-4838-BEB9-23A833181003}">
      <dgm:prSet phldrT="[Текст]" custT="1"/>
      <dgm:spPr/>
      <dgm:t>
        <a:bodyPr/>
        <a:lstStyle/>
        <a:p>
          <a:r>
            <a:rPr lang="ru-RU" sz="1400" dirty="0" smtClean="0"/>
            <a:t>Развитие личностных качеств школьника, его внимания, памяти, воображения</a:t>
          </a:r>
          <a:endParaRPr lang="ru-RU" sz="1400" dirty="0"/>
        </a:p>
      </dgm:t>
    </dgm:pt>
    <dgm:pt modelId="{ABCE4673-93FE-4033-AFA3-FA5E5D5A9D44}" type="parTrans" cxnId="{11BFFBF1-5309-46B8-B770-662D5439DC76}">
      <dgm:prSet/>
      <dgm:spPr/>
      <dgm:t>
        <a:bodyPr/>
        <a:lstStyle/>
        <a:p>
          <a:endParaRPr lang="ru-RU"/>
        </a:p>
      </dgm:t>
    </dgm:pt>
    <dgm:pt modelId="{29FBA2F6-EE93-4785-A502-E659D020486E}" type="sibTrans" cxnId="{11BFFBF1-5309-46B8-B770-662D5439DC76}">
      <dgm:prSet/>
      <dgm:spPr/>
      <dgm:t>
        <a:bodyPr/>
        <a:lstStyle/>
        <a:p>
          <a:endParaRPr lang="ru-RU"/>
        </a:p>
      </dgm:t>
    </dgm:pt>
    <dgm:pt modelId="{59E65B40-7EE3-4984-84E3-3D76D2E45130}">
      <dgm:prSet phldrT="[Текст]" custT="1"/>
      <dgm:spPr/>
      <dgm:t>
        <a:bodyPr/>
        <a:lstStyle/>
        <a:p>
          <a:r>
            <a:rPr lang="ru-RU" sz="1400" dirty="0" smtClean="0"/>
            <a:t>Развитие эмоциональной сферы в процессе обучающих ролевых игр, мини-спектаклей</a:t>
          </a:r>
          <a:endParaRPr lang="ru-RU" sz="1400" dirty="0"/>
        </a:p>
      </dgm:t>
    </dgm:pt>
    <dgm:pt modelId="{5883BDD9-5836-4127-BBC5-6B4CA4BED99C}" type="parTrans" cxnId="{FF221865-60D8-4FE1-A3F3-CE3E48CC350B}">
      <dgm:prSet/>
      <dgm:spPr/>
      <dgm:t>
        <a:bodyPr/>
        <a:lstStyle/>
        <a:p>
          <a:endParaRPr lang="ru-RU"/>
        </a:p>
      </dgm:t>
    </dgm:pt>
    <dgm:pt modelId="{D251AFCE-3EFD-4862-B8E3-7E02B0E66431}" type="sibTrans" cxnId="{FF221865-60D8-4FE1-A3F3-CE3E48CC350B}">
      <dgm:prSet/>
      <dgm:spPr/>
      <dgm:t>
        <a:bodyPr/>
        <a:lstStyle/>
        <a:p>
          <a:endParaRPr lang="ru-RU"/>
        </a:p>
      </dgm:t>
    </dgm:pt>
    <dgm:pt modelId="{41003699-056F-4BFA-AE9D-D20D9811ED00}" type="pres">
      <dgm:prSet presAssocID="{9E4B8FB6-BDB0-444B-B91D-28153AD5DE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463534-97CF-4B6F-9B20-3F714E47B32F}" type="pres">
      <dgm:prSet presAssocID="{D89D7630-C04F-4231-BB38-08260613062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5C31A-4AFE-4E25-BDA6-702EFF0A4CE6}" type="pres">
      <dgm:prSet presAssocID="{A1E9D39C-BC25-4912-9ECC-437729ED866D}" presName="sibTrans" presStyleCnt="0"/>
      <dgm:spPr/>
    </dgm:pt>
    <dgm:pt modelId="{9B4B3585-5687-408A-B8A8-3626C8BD6434}" type="pres">
      <dgm:prSet presAssocID="{E64E1949-62FB-453E-ADCC-DA0DCD5C85B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C8111-EC50-4A9B-84EB-91BDB0B676B5}" type="pres">
      <dgm:prSet presAssocID="{7BC866FA-0190-4720-AC8F-86DDD5496E4D}" presName="sibTrans" presStyleCnt="0"/>
      <dgm:spPr/>
    </dgm:pt>
    <dgm:pt modelId="{39E21BA1-5161-4702-AEC8-D7A47DCFB030}" type="pres">
      <dgm:prSet presAssocID="{4F291C8B-8979-4387-9CD9-66F713BDAA7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00631-C7C6-4C22-AF3A-41F3AA066C10}" type="pres">
      <dgm:prSet presAssocID="{D0872ECA-FC9C-4485-BD44-B804FFF6ADA3}" presName="sibTrans" presStyleCnt="0"/>
      <dgm:spPr/>
    </dgm:pt>
    <dgm:pt modelId="{708B01FC-5DE5-4B1B-BF4F-CAF2E222EAAB}" type="pres">
      <dgm:prSet presAssocID="{2D8E0252-05E1-4838-BEB9-23A83318100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80564-49F9-4D82-855C-C8E62126F376}" type="pres">
      <dgm:prSet presAssocID="{29FBA2F6-EE93-4785-A502-E659D020486E}" presName="sibTrans" presStyleCnt="0"/>
      <dgm:spPr/>
    </dgm:pt>
    <dgm:pt modelId="{7250AA02-8D62-435A-85CC-6CD188DAC6BA}" type="pres">
      <dgm:prSet presAssocID="{59E65B40-7EE3-4984-84E3-3D76D2E4513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221865-60D8-4FE1-A3F3-CE3E48CC350B}" srcId="{9E4B8FB6-BDB0-444B-B91D-28153AD5DE97}" destId="{59E65B40-7EE3-4984-84E3-3D76D2E45130}" srcOrd="4" destOrd="0" parTransId="{5883BDD9-5836-4127-BBC5-6B4CA4BED99C}" sibTransId="{D251AFCE-3EFD-4862-B8E3-7E02B0E66431}"/>
    <dgm:cxn modelId="{1AA9059E-88B0-4049-A595-5B22B427F8DA}" type="presOf" srcId="{2D8E0252-05E1-4838-BEB9-23A833181003}" destId="{708B01FC-5DE5-4B1B-BF4F-CAF2E222EAAB}" srcOrd="0" destOrd="0" presId="urn:microsoft.com/office/officeart/2005/8/layout/default"/>
    <dgm:cxn modelId="{472F45F3-5909-4554-A412-2EE04F798B2C}" type="presOf" srcId="{E64E1949-62FB-453E-ADCC-DA0DCD5C85B6}" destId="{9B4B3585-5687-408A-B8A8-3626C8BD6434}" srcOrd="0" destOrd="0" presId="urn:microsoft.com/office/officeart/2005/8/layout/default"/>
    <dgm:cxn modelId="{7BBCFA70-FE55-41A8-80DE-41C6F914037E}" srcId="{9E4B8FB6-BDB0-444B-B91D-28153AD5DE97}" destId="{D89D7630-C04F-4231-BB38-082606130623}" srcOrd="0" destOrd="0" parTransId="{ECFC005E-49BA-4606-A82A-358E48E356CC}" sibTransId="{A1E9D39C-BC25-4912-9ECC-437729ED866D}"/>
    <dgm:cxn modelId="{C3556924-6B24-46B1-977C-003BC5D91400}" srcId="{9E4B8FB6-BDB0-444B-B91D-28153AD5DE97}" destId="{E64E1949-62FB-453E-ADCC-DA0DCD5C85B6}" srcOrd="1" destOrd="0" parTransId="{9C650F6E-106B-43E0-9C34-2DFA59CBD4A4}" sibTransId="{7BC866FA-0190-4720-AC8F-86DDD5496E4D}"/>
    <dgm:cxn modelId="{4E47FC79-1C42-46D3-8F69-EBF73D50B60E}" type="presOf" srcId="{4F291C8B-8979-4387-9CD9-66F713BDAA72}" destId="{39E21BA1-5161-4702-AEC8-D7A47DCFB030}" srcOrd="0" destOrd="0" presId="urn:microsoft.com/office/officeart/2005/8/layout/default"/>
    <dgm:cxn modelId="{A8227979-F357-4CA3-B010-31BE18C5194F}" type="presOf" srcId="{9E4B8FB6-BDB0-444B-B91D-28153AD5DE97}" destId="{41003699-056F-4BFA-AE9D-D20D9811ED00}" srcOrd="0" destOrd="0" presId="urn:microsoft.com/office/officeart/2005/8/layout/default"/>
    <dgm:cxn modelId="{11BFFBF1-5309-46B8-B770-662D5439DC76}" srcId="{9E4B8FB6-BDB0-444B-B91D-28153AD5DE97}" destId="{2D8E0252-05E1-4838-BEB9-23A833181003}" srcOrd="3" destOrd="0" parTransId="{ABCE4673-93FE-4033-AFA3-FA5E5D5A9D44}" sibTransId="{29FBA2F6-EE93-4785-A502-E659D020486E}"/>
    <dgm:cxn modelId="{699C7661-B2CE-4087-90CE-67E999196FDD}" type="presOf" srcId="{D89D7630-C04F-4231-BB38-082606130623}" destId="{04463534-97CF-4B6F-9B20-3F714E47B32F}" srcOrd="0" destOrd="0" presId="urn:microsoft.com/office/officeart/2005/8/layout/default"/>
    <dgm:cxn modelId="{688E27BD-4697-4A9A-9B3F-9E6F20C42744}" srcId="{9E4B8FB6-BDB0-444B-B91D-28153AD5DE97}" destId="{4F291C8B-8979-4387-9CD9-66F713BDAA72}" srcOrd="2" destOrd="0" parTransId="{5454874B-F873-4F7D-B6BD-5697A90FBF70}" sibTransId="{D0872ECA-FC9C-4485-BD44-B804FFF6ADA3}"/>
    <dgm:cxn modelId="{EB9CCC0A-2B35-4E5D-A631-0333BB4C5857}" type="presOf" srcId="{59E65B40-7EE3-4984-84E3-3D76D2E45130}" destId="{7250AA02-8D62-435A-85CC-6CD188DAC6BA}" srcOrd="0" destOrd="0" presId="urn:microsoft.com/office/officeart/2005/8/layout/default"/>
    <dgm:cxn modelId="{4BAEF759-B46C-48AA-8571-67C6E76CBF4B}" type="presParOf" srcId="{41003699-056F-4BFA-AE9D-D20D9811ED00}" destId="{04463534-97CF-4B6F-9B20-3F714E47B32F}" srcOrd="0" destOrd="0" presId="urn:microsoft.com/office/officeart/2005/8/layout/default"/>
    <dgm:cxn modelId="{8F1B5790-76A3-4D87-A760-75DA3B4F6BB4}" type="presParOf" srcId="{41003699-056F-4BFA-AE9D-D20D9811ED00}" destId="{0B25C31A-4AFE-4E25-BDA6-702EFF0A4CE6}" srcOrd="1" destOrd="0" presId="urn:microsoft.com/office/officeart/2005/8/layout/default"/>
    <dgm:cxn modelId="{6CDD95F1-A3E0-422A-8985-9843E4FAA3D6}" type="presParOf" srcId="{41003699-056F-4BFA-AE9D-D20D9811ED00}" destId="{9B4B3585-5687-408A-B8A8-3626C8BD6434}" srcOrd="2" destOrd="0" presId="urn:microsoft.com/office/officeart/2005/8/layout/default"/>
    <dgm:cxn modelId="{F56AA6DF-4631-46D2-9716-CAAA3DF4EF54}" type="presParOf" srcId="{41003699-056F-4BFA-AE9D-D20D9811ED00}" destId="{CE9C8111-EC50-4A9B-84EB-91BDB0B676B5}" srcOrd="3" destOrd="0" presId="urn:microsoft.com/office/officeart/2005/8/layout/default"/>
    <dgm:cxn modelId="{FCFD42B0-693F-4FAA-BB3F-C03A63AAA312}" type="presParOf" srcId="{41003699-056F-4BFA-AE9D-D20D9811ED00}" destId="{39E21BA1-5161-4702-AEC8-D7A47DCFB030}" srcOrd="4" destOrd="0" presId="urn:microsoft.com/office/officeart/2005/8/layout/default"/>
    <dgm:cxn modelId="{15129035-3D0A-4352-BCAF-88163BE0EF0C}" type="presParOf" srcId="{41003699-056F-4BFA-AE9D-D20D9811ED00}" destId="{F5300631-C7C6-4C22-AF3A-41F3AA066C10}" srcOrd="5" destOrd="0" presId="urn:microsoft.com/office/officeart/2005/8/layout/default"/>
    <dgm:cxn modelId="{BFEB9440-B53A-41B5-8DD2-232FC7D09D19}" type="presParOf" srcId="{41003699-056F-4BFA-AE9D-D20D9811ED00}" destId="{708B01FC-5DE5-4B1B-BF4F-CAF2E222EAAB}" srcOrd="6" destOrd="0" presId="urn:microsoft.com/office/officeart/2005/8/layout/default"/>
    <dgm:cxn modelId="{BF68AC88-6081-46CE-911A-D6B755291071}" type="presParOf" srcId="{41003699-056F-4BFA-AE9D-D20D9811ED00}" destId="{07080564-49F9-4D82-855C-C8E62126F376}" srcOrd="7" destOrd="0" presId="urn:microsoft.com/office/officeart/2005/8/layout/default"/>
    <dgm:cxn modelId="{BB617E06-51E8-4F14-87EC-18117B62A9FC}" type="presParOf" srcId="{41003699-056F-4BFA-AE9D-D20D9811ED00}" destId="{7250AA02-8D62-435A-85CC-6CD188DAC6B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B69448-3880-47D9-844A-C80C74F88350}" type="doc">
      <dgm:prSet loTypeId="urn:microsoft.com/office/officeart/2005/8/layout/list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3421392C-B9DB-4A72-8CEF-5C0B33DC89F7}">
      <dgm:prSet phldrT="[Текст]" custT="1"/>
      <dgm:spPr/>
      <dgm:t>
        <a:bodyPr/>
        <a:lstStyle/>
        <a:p>
          <a:r>
            <a:rPr lang="ru-RU" sz="1400" dirty="0" smtClean="0"/>
            <a:t>Развить умения образно мыслить и говорить</a:t>
          </a:r>
          <a:endParaRPr lang="ru-RU" sz="1400" dirty="0"/>
        </a:p>
      </dgm:t>
    </dgm:pt>
    <dgm:pt modelId="{ECD6A5C9-AA2B-4700-8F88-0F41B4B2380D}" type="parTrans" cxnId="{5CB7903F-BCDE-49C1-A968-D05AD920CBC2}">
      <dgm:prSet/>
      <dgm:spPr/>
      <dgm:t>
        <a:bodyPr/>
        <a:lstStyle/>
        <a:p>
          <a:endParaRPr lang="ru-RU"/>
        </a:p>
      </dgm:t>
    </dgm:pt>
    <dgm:pt modelId="{C9D6B631-8443-4A62-B86C-AB5B811CF9CB}" type="sibTrans" cxnId="{5CB7903F-BCDE-49C1-A968-D05AD920CBC2}">
      <dgm:prSet/>
      <dgm:spPr/>
      <dgm:t>
        <a:bodyPr/>
        <a:lstStyle/>
        <a:p>
          <a:endParaRPr lang="ru-RU"/>
        </a:p>
      </dgm:t>
    </dgm:pt>
    <dgm:pt modelId="{AD8A92BD-87A6-41BB-B893-66C5DF10DCAB}">
      <dgm:prSet phldrT="[Текст]" custT="1"/>
      <dgm:spPr/>
      <dgm:t>
        <a:bodyPr/>
        <a:lstStyle/>
        <a:p>
          <a:r>
            <a:rPr lang="ru-RU" sz="1400" dirty="0" smtClean="0"/>
            <a:t>Заложить основы практического владения слушанием и говорением в пределах определенной тематики</a:t>
          </a:r>
          <a:endParaRPr lang="ru-RU" sz="1400" dirty="0"/>
        </a:p>
      </dgm:t>
    </dgm:pt>
    <dgm:pt modelId="{E6151272-FED0-48C9-BC09-9184DECE8D17}" type="parTrans" cxnId="{DABA4D90-BA6E-4B60-BA0E-2B0B1B0A2FC8}">
      <dgm:prSet/>
      <dgm:spPr/>
      <dgm:t>
        <a:bodyPr/>
        <a:lstStyle/>
        <a:p>
          <a:endParaRPr lang="ru-RU"/>
        </a:p>
      </dgm:t>
    </dgm:pt>
    <dgm:pt modelId="{C996E1A6-2C33-4B9A-824D-7E01D69737AD}" type="sibTrans" cxnId="{DABA4D90-BA6E-4B60-BA0E-2B0B1B0A2FC8}">
      <dgm:prSet/>
      <dgm:spPr/>
      <dgm:t>
        <a:bodyPr/>
        <a:lstStyle/>
        <a:p>
          <a:endParaRPr lang="ru-RU"/>
        </a:p>
      </dgm:t>
    </dgm:pt>
    <dgm:pt modelId="{08BF3CD2-C918-442E-A923-A3C61BC56840}">
      <dgm:prSet phldrT="[Текст]" custT="1"/>
      <dgm:spPr/>
      <dgm:t>
        <a:bodyPr/>
        <a:lstStyle/>
        <a:p>
          <a:r>
            <a:rPr lang="ru-RU" sz="1400" dirty="0" smtClean="0"/>
            <a:t>Повысить уровень гуманитарного образования детей  </a:t>
          </a:r>
          <a:endParaRPr lang="ru-RU" sz="1400" dirty="0"/>
        </a:p>
      </dgm:t>
    </dgm:pt>
    <dgm:pt modelId="{E54B32C4-F2B9-4E0E-AC5C-62C696CB162F}" type="parTrans" cxnId="{BE967F53-AFBA-4703-84E4-F6BDD67FFD6D}">
      <dgm:prSet/>
      <dgm:spPr/>
      <dgm:t>
        <a:bodyPr/>
        <a:lstStyle/>
        <a:p>
          <a:endParaRPr lang="ru-RU"/>
        </a:p>
      </dgm:t>
    </dgm:pt>
    <dgm:pt modelId="{75B9BCAC-FCC9-463E-BDD2-2453B7933C5C}" type="sibTrans" cxnId="{BE967F53-AFBA-4703-84E4-F6BDD67FFD6D}">
      <dgm:prSet/>
      <dgm:spPr/>
      <dgm:t>
        <a:bodyPr/>
        <a:lstStyle/>
        <a:p>
          <a:endParaRPr lang="ru-RU"/>
        </a:p>
      </dgm:t>
    </dgm:pt>
    <dgm:pt modelId="{5ED2D2BF-4805-4EC6-98BB-047C29AE2CCA}" type="pres">
      <dgm:prSet presAssocID="{9EB69448-3880-47D9-844A-C80C74F8835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4D9DBA-67E4-4D2E-8D15-01FD5A38EBC0}" type="pres">
      <dgm:prSet presAssocID="{3421392C-B9DB-4A72-8CEF-5C0B33DC89F7}" presName="parentLin" presStyleCnt="0"/>
      <dgm:spPr/>
    </dgm:pt>
    <dgm:pt modelId="{C19ACFDA-43A2-455F-A7E7-7BB410E98BE0}" type="pres">
      <dgm:prSet presAssocID="{3421392C-B9DB-4A72-8CEF-5C0B33DC89F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F8B107A-D35B-4854-A1D6-F4EE62C777D2}" type="pres">
      <dgm:prSet presAssocID="{3421392C-B9DB-4A72-8CEF-5C0B33DC89F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0212D-44A1-4719-B3C6-92B244EAEC08}" type="pres">
      <dgm:prSet presAssocID="{3421392C-B9DB-4A72-8CEF-5C0B33DC89F7}" presName="negativeSpace" presStyleCnt="0"/>
      <dgm:spPr/>
    </dgm:pt>
    <dgm:pt modelId="{C03CE70C-2E48-487C-A2D6-3F8568CA73F0}" type="pres">
      <dgm:prSet presAssocID="{3421392C-B9DB-4A72-8CEF-5C0B33DC89F7}" presName="childText" presStyleLbl="conFgAcc1" presStyleIdx="0" presStyleCnt="3">
        <dgm:presLayoutVars>
          <dgm:bulletEnabled val="1"/>
        </dgm:presLayoutVars>
      </dgm:prSet>
      <dgm:spPr/>
    </dgm:pt>
    <dgm:pt modelId="{6C24C599-8133-40CA-BB67-80970805C6BB}" type="pres">
      <dgm:prSet presAssocID="{C9D6B631-8443-4A62-B86C-AB5B811CF9CB}" presName="spaceBetweenRectangles" presStyleCnt="0"/>
      <dgm:spPr/>
    </dgm:pt>
    <dgm:pt modelId="{5AA2A907-778A-411E-9307-2291424D9367}" type="pres">
      <dgm:prSet presAssocID="{AD8A92BD-87A6-41BB-B893-66C5DF10DCAB}" presName="parentLin" presStyleCnt="0"/>
      <dgm:spPr/>
    </dgm:pt>
    <dgm:pt modelId="{AC1A4609-3BD9-4AD3-BA3E-046C91605C6A}" type="pres">
      <dgm:prSet presAssocID="{AD8A92BD-87A6-41BB-B893-66C5DF10DCA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F012CDF-DED6-4340-A62D-47D629607D69}" type="pres">
      <dgm:prSet presAssocID="{AD8A92BD-87A6-41BB-B893-66C5DF10DCA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16794E-D748-4D04-A1F2-89CCEF37E829}" type="pres">
      <dgm:prSet presAssocID="{AD8A92BD-87A6-41BB-B893-66C5DF10DCAB}" presName="negativeSpace" presStyleCnt="0"/>
      <dgm:spPr/>
    </dgm:pt>
    <dgm:pt modelId="{038A66D1-D8A7-4653-8C9B-0A5BDB769123}" type="pres">
      <dgm:prSet presAssocID="{AD8A92BD-87A6-41BB-B893-66C5DF10DCAB}" presName="childText" presStyleLbl="conFgAcc1" presStyleIdx="1" presStyleCnt="3">
        <dgm:presLayoutVars>
          <dgm:bulletEnabled val="1"/>
        </dgm:presLayoutVars>
      </dgm:prSet>
      <dgm:spPr/>
    </dgm:pt>
    <dgm:pt modelId="{C4D55D1D-347B-448A-B17E-EE922B31482F}" type="pres">
      <dgm:prSet presAssocID="{C996E1A6-2C33-4B9A-824D-7E01D69737AD}" presName="spaceBetweenRectangles" presStyleCnt="0"/>
      <dgm:spPr/>
    </dgm:pt>
    <dgm:pt modelId="{52FC494A-4143-4F9E-B754-4F40061B27FD}" type="pres">
      <dgm:prSet presAssocID="{08BF3CD2-C918-442E-A923-A3C61BC56840}" presName="parentLin" presStyleCnt="0"/>
      <dgm:spPr/>
    </dgm:pt>
    <dgm:pt modelId="{DB39393E-7954-49F7-A054-AFD8774F3FD2}" type="pres">
      <dgm:prSet presAssocID="{08BF3CD2-C918-442E-A923-A3C61BC56840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B399CFA-73F8-4186-8BA1-9DB5C99263C3}" type="pres">
      <dgm:prSet presAssocID="{08BF3CD2-C918-442E-A923-A3C61BC5684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31EA2-6ADB-4CDC-B246-C3CFD57D9947}" type="pres">
      <dgm:prSet presAssocID="{08BF3CD2-C918-442E-A923-A3C61BC56840}" presName="negativeSpace" presStyleCnt="0"/>
      <dgm:spPr/>
    </dgm:pt>
    <dgm:pt modelId="{6CB7201E-717A-41E7-80BA-6741FD66F90C}" type="pres">
      <dgm:prSet presAssocID="{08BF3CD2-C918-442E-A923-A3C61BC5684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E967F53-AFBA-4703-84E4-F6BDD67FFD6D}" srcId="{9EB69448-3880-47D9-844A-C80C74F88350}" destId="{08BF3CD2-C918-442E-A923-A3C61BC56840}" srcOrd="2" destOrd="0" parTransId="{E54B32C4-F2B9-4E0E-AC5C-62C696CB162F}" sibTransId="{75B9BCAC-FCC9-463E-BDD2-2453B7933C5C}"/>
    <dgm:cxn modelId="{DABA4D90-BA6E-4B60-BA0E-2B0B1B0A2FC8}" srcId="{9EB69448-3880-47D9-844A-C80C74F88350}" destId="{AD8A92BD-87A6-41BB-B893-66C5DF10DCAB}" srcOrd="1" destOrd="0" parTransId="{E6151272-FED0-48C9-BC09-9184DECE8D17}" sibTransId="{C996E1A6-2C33-4B9A-824D-7E01D69737AD}"/>
    <dgm:cxn modelId="{0F6D547D-74FC-40E6-AA69-B5E63DCDBA34}" type="presOf" srcId="{3421392C-B9DB-4A72-8CEF-5C0B33DC89F7}" destId="{6F8B107A-D35B-4854-A1D6-F4EE62C777D2}" srcOrd="1" destOrd="0" presId="urn:microsoft.com/office/officeart/2005/8/layout/list1"/>
    <dgm:cxn modelId="{5712B4E1-7267-46A2-BDE8-EAA7299AB83F}" type="presOf" srcId="{3421392C-B9DB-4A72-8CEF-5C0B33DC89F7}" destId="{C19ACFDA-43A2-455F-A7E7-7BB410E98BE0}" srcOrd="0" destOrd="0" presId="urn:microsoft.com/office/officeart/2005/8/layout/list1"/>
    <dgm:cxn modelId="{45DBF631-8B08-43C7-9751-324E00F66D2B}" type="presOf" srcId="{9EB69448-3880-47D9-844A-C80C74F88350}" destId="{5ED2D2BF-4805-4EC6-98BB-047C29AE2CCA}" srcOrd="0" destOrd="0" presId="urn:microsoft.com/office/officeart/2005/8/layout/list1"/>
    <dgm:cxn modelId="{E2A6F11A-00E9-4577-9B19-AA73F401556F}" type="presOf" srcId="{AD8A92BD-87A6-41BB-B893-66C5DF10DCAB}" destId="{AC1A4609-3BD9-4AD3-BA3E-046C91605C6A}" srcOrd="0" destOrd="0" presId="urn:microsoft.com/office/officeart/2005/8/layout/list1"/>
    <dgm:cxn modelId="{C189F020-3831-46EA-87F9-66EF1F204FD3}" type="presOf" srcId="{08BF3CD2-C918-442E-A923-A3C61BC56840}" destId="{FB399CFA-73F8-4186-8BA1-9DB5C99263C3}" srcOrd="1" destOrd="0" presId="urn:microsoft.com/office/officeart/2005/8/layout/list1"/>
    <dgm:cxn modelId="{A16CBF28-1E72-49CE-A5F0-6FACE77624A3}" type="presOf" srcId="{08BF3CD2-C918-442E-A923-A3C61BC56840}" destId="{DB39393E-7954-49F7-A054-AFD8774F3FD2}" srcOrd="0" destOrd="0" presId="urn:microsoft.com/office/officeart/2005/8/layout/list1"/>
    <dgm:cxn modelId="{490CC0D8-C9CA-4842-9900-CE2F85E6A0C3}" type="presOf" srcId="{AD8A92BD-87A6-41BB-B893-66C5DF10DCAB}" destId="{0F012CDF-DED6-4340-A62D-47D629607D69}" srcOrd="1" destOrd="0" presId="urn:microsoft.com/office/officeart/2005/8/layout/list1"/>
    <dgm:cxn modelId="{5CB7903F-BCDE-49C1-A968-D05AD920CBC2}" srcId="{9EB69448-3880-47D9-844A-C80C74F88350}" destId="{3421392C-B9DB-4A72-8CEF-5C0B33DC89F7}" srcOrd="0" destOrd="0" parTransId="{ECD6A5C9-AA2B-4700-8F88-0F41B4B2380D}" sibTransId="{C9D6B631-8443-4A62-B86C-AB5B811CF9CB}"/>
    <dgm:cxn modelId="{6FC5DF02-0517-48BC-A9FC-6FE75068C384}" type="presParOf" srcId="{5ED2D2BF-4805-4EC6-98BB-047C29AE2CCA}" destId="{184D9DBA-67E4-4D2E-8D15-01FD5A38EBC0}" srcOrd="0" destOrd="0" presId="urn:microsoft.com/office/officeart/2005/8/layout/list1"/>
    <dgm:cxn modelId="{3EAB18E3-1658-4735-A92F-146233BDA6FF}" type="presParOf" srcId="{184D9DBA-67E4-4D2E-8D15-01FD5A38EBC0}" destId="{C19ACFDA-43A2-455F-A7E7-7BB410E98BE0}" srcOrd="0" destOrd="0" presId="urn:microsoft.com/office/officeart/2005/8/layout/list1"/>
    <dgm:cxn modelId="{B28664D0-2BF7-4C47-A83C-FF5763A451EE}" type="presParOf" srcId="{184D9DBA-67E4-4D2E-8D15-01FD5A38EBC0}" destId="{6F8B107A-D35B-4854-A1D6-F4EE62C777D2}" srcOrd="1" destOrd="0" presId="urn:microsoft.com/office/officeart/2005/8/layout/list1"/>
    <dgm:cxn modelId="{615D5AE5-E211-43B2-B75C-202A8647DAF4}" type="presParOf" srcId="{5ED2D2BF-4805-4EC6-98BB-047C29AE2CCA}" destId="{6FB0212D-44A1-4719-B3C6-92B244EAEC08}" srcOrd="1" destOrd="0" presId="urn:microsoft.com/office/officeart/2005/8/layout/list1"/>
    <dgm:cxn modelId="{25B6705F-62DF-4EE2-918B-4A607D4CF487}" type="presParOf" srcId="{5ED2D2BF-4805-4EC6-98BB-047C29AE2CCA}" destId="{C03CE70C-2E48-487C-A2D6-3F8568CA73F0}" srcOrd="2" destOrd="0" presId="urn:microsoft.com/office/officeart/2005/8/layout/list1"/>
    <dgm:cxn modelId="{78302104-B217-4701-ADD2-FF95C29D4ACC}" type="presParOf" srcId="{5ED2D2BF-4805-4EC6-98BB-047C29AE2CCA}" destId="{6C24C599-8133-40CA-BB67-80970805C6BB}" srcOrd="3" destOrd="0" presId="urn:microsoft.com/office/officeart/2005/8/layout/list1"/>
    <dgm:cxn modelId="{B3CB8D90-D9DC-4563-94D2-B3AF906D93C7}" type="presParOf" srcId="{5ED2D2BF-4805-4EC6-98BB-047C29AE2CCA}" destId="{5AA2A907-778A-411E-9307-2291424D9367}" srcOrd="4" destOrd="0" presId="urn:microsoft.com/office/officeart/2005/8/layout/list1"/>
    <dgm:cxn modelId="{41EC3B4E-F0BA-465A-9090-4B84262C221A}" type="presParOf" srcId="{5AA2A907-778A-411E-9307-2291424D9367}" destId="{AC1A4609-3BD9-4AD3-BA3E-046C91605C6A}" srcOrd="0" destOrd="0" presId="urn:microsoft.com/office/officeart/2005/8/layout/list1"/>
    <dgm:cxn modelId="{5DA7B457-E8F5-4FB7-8BB5-EDE9D4E13093}" type="presParOf" srcId="{5AA2A907-778A-411E-9307-2291424D9367}" destId="{0F012CDF-DED6-4340-A62D-47D629607D69}" srcOrd="1" destOrd="0" presId="urn:microsoft.com/office/officeart/2005/8/layout/list1"/>
    <dgm:cxn modelId="{51FB9D82-FF57-4373-B65B-523D5E970B82}" type="presParOf" srcId="{5ED2D2BF-4805-4EC6-98BB-047C29AE2CCA}" destId="{2916794E-D748-4D04-A1F2-89CCEF37E829}" srcOrd="5" destOrd="0" presId="urn:microsoft.com/office/officeart/2005/8/layout/list1"/>
    <dgm:cxn modelId="{59CF24D3-B38D-4D3C-91D9-21A46337A84F}" type="presParOf" srcId="{5ED2D2BF-4805-4EC6-98BB-047C29AE2CCA}" destId="{038A66D1-D8A7-4653-8C9B-0A5BDB769123}" srcOrd="6" destOrd="0" presId="urn:microsoft.com/office/officeart/2005/8/layout/list1"/>
    <dgm:cxn modelId="{6D84D0D3-46F9-4CC2-8A15-75C00C097076}" type="presParOf" srcId="{5ED2D2BF-4805-4EC6-98BB-047C29AE2CCA}" destId="{C4D55D1D-347B-448A-B17E-EE922B31482F}" srcOrd="7" destOrd="0" presId="urn:microsoft.com/office/officeart/2005/8/layout/list1"/>
    <dgm:cxn modelId="{CCA79B38-D18A-4009-A98D-6E6981F05467}" type="presParOf" srcId="{5ED2D2BF-4805-4EC6-98BB-047C29AE2CCA}" destId="{52FC494A-4143-4F9E-B754-4F40061B27FD}" srcOrd="8" destOrd="0" presId="urn:microsoft.com/office/officeart/2005/8/layout/list1"/>
    <dgm:cxn modelId="{978B5F12-240B-43D3-866A-DDB03FA39543}" type="presParOf" srcId="{52FC494A-4143-4F9E-B754-4F40061B27FD}" destId="{DB39393E-7954-49F7-A054-AFD8774F3FD2}" srcOrd="0" destOrd="0" presId="urn:microsoft.com/office/officeart/2005/8/layout/list1"/>
    <dgm:cxn modelId="{F2251640-5722-4B91-A61C-27D4D9CBDB6B}" type="presParOf" srcId="{52FC494A-4143-4F9E-B754-4F40061B27FD}" destId="{FB399CFA-73F8-4186-8BA1-9DB5C99263C3}" srcOrd="1" destOrd="0" presId="urn:microsoft.com/office/officeart/2005/8/layout/list1"/>
    <dgm:cxn modelId="{2005DE3A-AF09-4CD7-B339-AE5BEFF06CE2}" type="presParOf" srcId="{5ED2D2BF-4805-4EC6-98BB-047C29AE2CCA}" destId="{E2931EA2-6ADB-4CDC-B246-C3CFD57D9947}" srcOrd="9" destOrd="0" presId="urn:microsoft.com/office/officeart/2005/8/layout/list1"/>
    <dgm:cxn modelId="{57043CF7-B428-405D-B697-3F79E001DC72}" type="presParOf" srcId="{5ED2D2BF-4805-4EC6-98BB-047C29AE2CCA}" destId="{6CB7201E-717A-41E7-80BA-6741FD66F90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56C6A3-508C-40D1-B00D-E6F35CC8587C}" type="doc">
      <dgm:prSet loTypeId="urn:microsoft.com/office/officeart/2005/8/layout/target3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B59E6B16-BC6F-4554-A193-89BEA4BD388C}">
      <dgm:prSet phldrT="[Текст]" custT="1"/>
      <dgm:spPr/>
      <dgm:t>
        <a:bodyPr/>
        <a:lstStyle/>
        <a:p>
          <a:r>
            <a:rPr lang="ru-RU" sz="2400" dirty="0" smtClean="0"/>
            <a:t>Диалог</a:t>
          </a:r>
          <a:endParaRPr lang="ru-RU" sz="2400" dirty="0"/>
        </a:p>
      </dgm:t>
    </dgm:pt>
    <dgm:pt modelId="{F824F6F6-F21B-459C-9D75-ED9DF2AD01AC}" type="parTrans" cxnId="{36B2BCF2-0757-4ED9-B016-4DE4625F2FDF}">
      <dgm:prSet/>
      <dgm:spPr/>
      <dgm:t>
        <a:bodyPr/>
        <a:lstStyle/>
        <a:p>
          <a:endParaRPr lang="ru-RU"/>
        </a:p>
      </dgm:t>
    </dgm:pt>
    <dgm:pt modelId="{FAC92E69-EA5C-45AE-AB2B-EFCC0124532F}" type="sibTrans" cxnId="{36B2BCF2-0757-4ED9-B016-4DE4625F2FDF}">
      <dgm:prSet/>
      <dgm:spPr/>
      <dgm:t>
        <a:bodyPr/>
        <a:lstStyle/>
        <a:p>
          <a:endParaRPr lang="ru-RU"/>
        </a:p>
      </dgm:t>
    </dgm:pt>
    <dgm:pt modelId="{D3FF7378-8D44-434B-9950-65F2E80C7E3D}">
      <dgm:prSet phldrT="[Текст]" custT="1"/>
      <dgm:spPr/>
      <dgm:t>
        <a:bodyPr/>
        <a:lstStyle/>
        <a:p>
          <a:r>
            <a:rPr lang="ru-RU" sz="1400" dirty="0" smtClean="0"/>
            <a:t>Как твои дела</a:t>
          </a:r>
          <a:r>
            <a:rPr lang="en-US" sz="1400" dirty="0" smtClean="0"/>
            <a:t>?</a:t>
          </a:r>
          <a:endParaRPr lang="ru-RU" sz="1400" dirty="0"/>
        </a:p>
      </dgm:t>
    </dgm:pt>
    <dgm:pt modelId="{D2594D6C-CD3F-417E-8D87-6B8C22AB7E0E}" type="parTrans" cxnId="{0E0FC385-F0C0-4008-8DC7-ACB2E54A6862}">
      <dgm:prSet/>
      <dgm:spPr/>
      <dgm:t>
        <a:bodyPr/>
        <a:lstStyle/>
        <a:p>
          <a:endParaRPr lang="ru-RU"/>
        </a:p>
      </dgm:t>
    </dgm:pt>
    <dgm:pt modelId="{486DD934-0669-4272-AB48-ECD93EFDE051}" type="sibTrans" cxnId="{0E0FC385-F0C0-4008-8DC7-ACB2E54A6862}">
      <dgm:prSet/>
      <dgm:spPr/>
      <dgm:t>
        <a:bodyPr/>
        <a:lstStyle/>
        <a:p>
          <a:endParaRPr lang="ru-RU"/>
        </a:p>
      </dgm:t>
    </dgm:pt>
    <dgm:pt modelId="{B0A6BD61-AD99-4828-B391-A023E7595C2A}">
      <dgm:prSet phldrT="[Текст]" custT="1"/>
      <dgm:spPr/>
      <dgm:t>
        <a:bodyPr/>
        <a:lstStyle/>
        <a:p>
          <a:r>
            <a:rPr lang="ru-RU" sz="1400" dirty="0" smtClean="0"/>
            <a:t>Здравствуй, Санта Клаус</a:t>
          </a:r>
          <a:endParaRPr lang="ru-RU" sz="1400" dirty="0"/>
        </a:p>
      </dgm:t>
    </dgm:pt>
    <dgm:pt modelId="{18C70D5D-D925-421E-8D95-E2F307710511}" type="parTrans" cxnId="{70754DB8-B7EA-4558-9033-2FE793E586DD}">
      <dgm:prSet/>
      <dgm:spPr/>
      <dgm:t>
        <a:bodyPr/>
        <a:lstStyle/>
        <a:p>
          <a:endParaRPr lang="ru-RU"/>
        </a:p>
      </dgm:t>
    </dgm:pt>
    <dgm:pt modelId="{5D065748-71C5-4C45-8B63-403B1FA48A87}" type="sibTrans" cxnId="{70754DB8-B7EA-4558-9033-2FE793E586DD}">
      <dgm:prSet/>
      <dgm:spPr/>
      <dgm:t>
        <a:bodyPr/>
        <a:lstStyle/>
        <a:p>
          <a:endParaRPr lang="ru-RU"/>
        </a:p>
      </dgm:t>
    </dgm:pt>
    <dgm:pt modelId="{5B781046-C985-49A6-AF38-406E1CF1B220}">
      <dgm:prSet phldrT="[Текст]" custT="1"/>
      <dgm:spPr/>
      <dgm:t>
        <a:bodyPr/>
        <a:lstStyle/>
        <a:p>
          <a:r>
            <a:rPr lang="ru-RU" sz="2400" dirty="0" smtClean="0"/>
            <a:t>Монолог </a:t>
          </a:r>
          <a:endParaRPr lang="ru-RU" sz="2400" dirty="0"/>
        </a:p>
      </dgm:t>
    </dgm:pt>
    <dgm:pt modelId="{62A30057-F599-431C-BE59-9F1F116C4530}" type="parTrans" cxnId="{0986C287-6453-4D97-B468-946B88D9D247}">
      <dgm:prSet/>
      <dgm:spPr/>
      <dgm:t>
        <a:bodyPr/>
        <a:lstStyle/>
        <a:p>
          <a:endParaRPr lang="ru-RU"/>
        </a:p>
      </dgm:t>
    </dgm:pt>
    <dgm:pt modelId="{62BE6BFD-9506-4BB3-A756-C4D70EB87F8A}" type="sibTrans" cxnId="{0986C287-6453-4D97-B468-946B88D9D247}">
      <dgm:prSet/>
      <dgm:spPr/>
      <dgm:t>
        <a:bodyPr/>
        <a:lstStyle/>
        <a:p>
          <a:endParaRPr lang="ru-RU"/>
        </a:p>
      </dgm:t>
    </dgm:pt>
    <dgm:pt modelId="{FCED158C-24B4-466E-8C25-761E63A54180}">
      <dgm:prSet phldrT="[Текст]" custT="1"/>
      <dgm:spPr/>
      <dgm:t>
        <a:bodyPr/>
        <a:lstStyle/>
        <a:p>
          <a:r>
            <a:rPr lang="ru-RU" sz="1400" dirty="0" smtClean="0"/>
            <a:t>Моя семья</a:t>
          </a:r>
          <a:endParaRPr lang="ru-RU" sz="1400" dirty="0"/>
        </a:p>
      </dgm:t>
    </dgm:pt>
    <dgm:pt modelId="{08069CCD-E9E2-4070-B9AE-2D9993EDCFC5}" type="parTrans" cxnId="{36D026FD-4801-4B89-81E7-7663E3646AD1}">
      <dgm:prSet/>
      <dgm:spPr/>
      <dgm:t>
        <a:bodyPr/>
        <a:lstStyle/>
        <a:p>
          <a:endParaRPr lang="ru-RU"/>
        </a:p>
      </dgm:t>
    </dgm:pt>
    <dgm:pt modelId="{5A327F9D-E23C-46B9-8F07-EE6B63C81E93}" type="sibTrans" cxnId="{36D026FD-4801-4B89-81E7-7663E3646AD1}">
      <dgm:prSet/>
      <dgm:spPr/>
      <dgm:t>
        <a:bodyPr/>
        <a:lstStyle/>
        <a:p>
          <a:endParaRPr lang="ru-RU"/>
        </a:p>
      </dgm:t>
    </dgm:pt>
    <dgm:pt modelId="{1EA3996F-5831-4240-91C9-CF2962A211EF}">
      <dgm:prSet phldrT="[Текст]" custT="1"/>
      <dgm:spPr/>
      <dgm:t>
        <a:bodyPr/>
        <a:lstStyle/>
        <a:p>
          <a:r>
            <a:rPr lang="ru-RU" sz="1400" dirty="0" smtClean="0"/>
            <a:t>Моя школа</a:t>
          </a:r>
          <a:endParaRPr lang="ru-RU" sz="1400" dirty="0"/>
        </a:p>
      </dgm:t>
    </dgm:pt>
    <dgm:pt modelId="{C87BADEC-80E7-4F3C-BBBE-7968A2D19FB6}" type="parTrans" cxnId="{9397A64C-719F-4FE3-A904-08667CC8020C}">
      <dgm:prSet/>
      <dgm:spPr/>
      <dgm:t>
        <a:bodyPr/>
        <a:lstStyle/>
        <a:p>
          <a:endParaRPr lang="ru-RU"/>
        </a:p>
      </dgm:t>
    </dgm:pt>
    <dgm:pt modelId="{F4278FFC-2825-4DEF-8B08-E732108F9DDE}" type="sibTrans" cxnId="{9397A64C-719F-4FE3-A904-08667CC8020C}">
      <dgm:prSet/>
      <dgm:spPr/>
      <dgm:t>
        <a:bodyPr/>
        <a:lstStyle/>
        <a:p>
          <a:endParaRPr lang="ru-RU"/>
        </a:p>
      </dgm:t>
    </dgm:pt>
    <dgm:pt modelId="{BE82CCC9-F94D-420F-9D03-34A29983027E}">
      <dgm:prSet phldrT="[Текст]" custT="1"/>
      <dgm:spPr/>
      <dgm:t>
        <a:bodyPr/>
        <a:lstStyle/>
        <a:p>
          <a:r>
            <a:rPr lang="ru-RU" sz="2400" dirty="0" smtClean="0"/>
            <a:t>Чтение </a:t>
          </a:r>
          <a:endParaRPr lang="ru-RU" sz="2400" dirty="0"/>
        </a:p>
      </dgm:t>
    </dgm:pt>
    <dgm:pt modelId="{51746815-5766-4A95-9075-B291F4E202B8}" type="parTrans" cxnId="{21B52185-19F2-471C-A517-BF198E8DD06D}">
      <dgm:prSet/>
      <dgm:spPr/>
      <dgm:t>
        <a:bodyPr/>
        <a:lstStyle/>
        <a:p>
          <a:endParaRPr lang="ru-RU"/>
        </a:p>
      </dgm:t>
    </dgm:pt>
    <dgm:pt modelId="{D4EDCD43-EB9C-4725-A558-77FFAC301B1A}" type="sibTrans" cxnId="{21B52185-19F2-471C-A517-BF198E8DD06D}">
      <dgm:prSet/>
      <dgm:spPr/>
      <dgm:t>
        <a:bodyPr/>
        <a:lstStyle/>
        <a:p>
          <a:endParaRPr lang="ru-RU"/>
        </a:p>
      </dgm:t>
    </dgm:pt>
    <dgm:pt modelId="{31EDB4E4-2F50-4C48-8911-DDBF5CBB39EF}">
      <dgm:prSet phldrT="[Текст]" custT="1"/>
      <dgm:spPr/>
      <dgm:t>
        <a:bodyPr/>
        <a:lstStyle/>
        <a:p>
          <a:r>
            <a:rPr lang="ru-RU" sz="1400" dirty="0" smtClean="0"/>
            <a:t>Мой счастливый город</a:t>
          </a:r>
          <a:endParaRPr lang="ru-RU" sz="1400" dirty="0"/>
        </a:p>
      </dgm:t>
    </dgm:pt>
    <dgm:pt modelId="{CD635F8B-8FDC-48A9-823A-3862FD121D96}" type="parTrans" cxnId="{672149ED-0786-4DF7-A4FA-EB40C6A62F6A}">
      <dgm:prSet/>
      <dgm:spPr/>
      <dgm:t>
        <a:bodyPr/>
        <a:lstStyle/>
        <a:p>
          <a:endParaRPr lang="ru-RU"/>
        </a:p>
      </dgm:t>
    </dgm:pt>
    <dgm:pt modelId="{A5008D4E-D61B-4BF7-91F1-FDC1FE2AA913}" type="sibTrans" cxnId="{672149ED-0786-4DF7-A4FA-EB40C6A62F6A}">
      <dgm:prSet/>
      <dgm:spPr/>
      <dgm:t>
        <a:bodyPr/>
        <a:lstStyle/>
        <a:p>
          <a:endParaRPr lang="ru-RU"/>
        </a:p>
      </dgm:t>
    </dgm:pt>
    <dgm:pt modelId="{F0424945-1971-4537-B980-5F041176DBB7}">
      <dgm:prSet phldrT="[Текст]" custT="1"/>
      <dgm:spPr/>
      <dgm:t>
        <a:bodyPr/>
        <a:lstStyle/>
        <a:p>
          <a:r>
            <a:rPr lang="ru-RU" sz="1400" dirty="0" smtClean="0"/>
            <a:t>Пиратская вечеринка</a:t>
          </a:r>
          <a:endParaRPr lang="ru-RU" sz="1400" dirty="0"/>
        </a:p>
      </dgm:t>
    </dgm:pt>
    <dgm:pt modelId="{BE0C9E1C-184C-4DA1-B9E7-82AA29AF42BE}" type="parTrans" cxnId="{7755005F-BF3A-48E7-A433-04952FD8991C}">
      <dgm:prSet/>
      <dgm:spPr/>
      <dgm:t>
        <a:bodyPr/>
        <a:lstStyle/>
        <a:p>
          <a:endParaRPr lang="ru-RU"/>
        </a:p>
      </dgm:t>
    </dgm:pt>
    <dgm:pt modelId="{C1305A67-C567-45D5-825E-5E866809E2F3}" type="sibTrans" cxnId="{7755005F-BF3A-48E7-A433-04952FD8991C}">
      <dgm:prSet/>
      <dgm:spPr/>
      <dgm:t>
        <a:bodyPr/>
        <a:lstStyle/>
        <a:p>
          <a:endParaRPr lang="ru-RU"/>
        </a:p>
      </dgm:t>
    </dgm:pt>
    <dgm:pt modelId="{D5853580-9BBF-4E0A-B96D-A98EFE72F6C7}" type="pres">
      <dgm:prSet presAssocID="{7E56C6A3-508C-40D1-B00D-E6F35CC8587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9F56FA-BA92-4284-8FC6-40330E3C55E2}" type="pres">
      <dgm:prSet presAssocID="{B59E6B16-BC6F-4554-A193-89BEA4BD388C}" presName="circle1" presStyleLbl="node1" presStyleIdx="0" presStyleCnt="3"/>
      <dgm:spPr/>
    </dgm:pt>
    <dgm:pt modelId="{5813C3DE-568A-47A4-8DE3-BA77C759E0F0}" type="pres">
      <dgm:prSet presAssocID="{B59E6B16-BC6F-4554-A193-89BEA4BD388C}" presName="space" presStyleCnt="0"/>
      <dgm:spPr/>
    </dgm:pt>
    <dgm:pt modelId="{7F9EBA07-179A-4B31-98E4-93A6AD1021CC}" type="pres">
      <dgm:prSet presAssocID="{B59E6B16-BC6F-4554-A193-89BEA4BD388C}" presName="rect1" presStyleLbl="alignAcc1" presStyleIdx="0" presStyleCnt="3"/>
      <dgm:spPr/>
      <dgm:t>
        <a:bodyPr/>
        <a:lstStyle/>
        <a:p>
          <a:endParaRPr lang="ru-RU"/>
        </a:p>
      </dgm:t>
    </dgm:pt>
    <dgm:pt modelId="{79A59882-4521-436B-AD8A-EA458D944BB6}" type="pres">
      <dgm:prSet presAssocID="{5B781046-C985-49A6-AF38-406E1CF1B220}" presName="vertSpace2" presStyleLbl="node1" presStyleIdx="0" presStyleCnt="3"/>
      <dgm:spPr/>
    </dgm:pt>
    <dgm:pt modelId="{6412B67E-FD85-4928-AC04-9932CD435D93}" type="pres">
      <dgm:prSet presAssocID="{5B781046-C985-49A6-AF38-406E1CF1B220}" presName="circle2" presStyleLbl="node1" presStyleIdx="1" presStyleCnt="3"/>
      <dgm:spPr/>
    </dgm:pt>
    <dgm:pt modelId="{131BE87B-2CF3-497E-9B32-6C15D19D7621}" type="pres">
      <dgm:prSet presAssocID="{5B781046-C985-49A6-AF38-406E1CF1B220}" presName="rect2" presStyleLbl="alignAcc1" presStyleIdx="1" presStyleCnt="3"/>
      <dgm:spPr/>
      <dgm:t>
        <a:bodyPr/>
        <a:lstStyle/>
        <a:p>
          <a:endParaRPr lang="ru-RU"/>
        </a:p>
      </dgm:t>
    </dgm:pt>
    <dgm:pt modelId="{38B36FCA-467C-4909-A1A4-47922FE2CFF6}" type="pres">
      <dgm:prSet presAssocID="{BE82CCC9-F94D-420F-9D03-34A29983027E}" presName="vertSpace3" presStyleLbl="node1" presStyleIdx="1" presStyleCnt="3"/>
      <dgm:spPr/>
    </dgm:pt>
    <dgm:pt modelId="{10E33A21-64A4-4694-8362-F24043E78BFB}" type="pres">
      <dgm:prSet presAssocID="{BE82CCC9-F94D-420F-9D03-34A29983027E}" presName="circle3" presStyleLbl="node1" presStyleIdx="2" presStyleCnt="3"/>
      <dgm:spPr/>
    </dgm:pt>
    <dgm:pt modelId="{F8FE8E5A-78EF-40F1-81C7-F4909D03C700}" type="pres">
      <dgm:prSet presAssocID="{BE82CCC9-F94D-420F-9D03-34A29983027E}" presName="rect3" presStyleLbl="alignAcc1" presStyleIdx="2" presStyleCnt="3"/>
      <dgm:spPr/>
      <dgm:t>
        <a:bodyPr/>
        <a:lstStyle/>
        <a:p>
          <a:endParaRPr lang="ru-RU"/>
        </a:p>
      </dgm:t>
    </dgm:pt>
    <dgm:pt modelId="{91DD7C8B-484F-4E07-94B0-54538946ADD9}" type="pres">
      <dgm:prSet presAssocID="{B59E6B16-BC6F-4554-A193-89BEA4BD388C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0C048-722E-480D-BD6E-93BC4DC87E82}" type="pres">
      <dgm:prSet presAssocID="{B59E6B16-BC6F-4554-A193-89BEA4BD388C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1351B-8B0E-4E70-BB43-096D665EFD68}" type="pres">
      <dgm:prSet presAssocID="{5B781046-C985-49A6-AF38-406E1CF1B220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F6432-FE26-4B51-A6CA-FBBEE51FE052}" type="pres">
      <dgm:prSet presAssocID="{5B781046-C985-49A6-AF38-406E1CF1B220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1ED0-A844-4405-9ABB-42042025F09A}" type="pres">
      <dgm:prSet presAssocID="{BE82CCC9-F94D-420F-9D03-34A29983027E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E104BB-91D9-4C7E-816D-22663A071D03}" type="pres">
      <dgm:prSet presAssocID="{BE82CCC9-F94D-420F-9D03-34A29983027E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97A64C-719F-4FE3-A904-08667CC8020C}" srcId="{5B781046-C985-49A6-AF38-406E1CF1B220}" destId="{1EA3996F-5831-4240-91C9-CF2962A211EF}" srcOrd="1" destOrd="0" parTransId="{C87BADEC-80E7-4F3C-BBBE-7968A2D19FB6}" sibTransId="{F4278FFC-2825-4DEF-8B08-E732108F9DDE}"/>
    <dgm:cxn modelId="{B0984120-F73B-439E-9572-9414270D9696}" type="presOf" srcId="{BE82CCC9-F94D-420F-9D03-34A29983027E}" destId="{C4DF1ED0-A844-4405-9ABB-42042025F09A}" srcOrd="1" destOrd="0" presId="urn:microsoft.com/office/officeart/2005/8/layout/target3"/>
    <dgm:cxn modelId="{7755005F-BF3A-48E7-A433-04952FD8991C}" srcId="{BE82CCC9-F94D-420F-9D03-34A29983027E}" destId="{F0424945-1971-4537-B980-5F041176DBB7}" srcOrd="1" destOrd="0" parTransId="{BE0C9E1C-184C-4DA1-B9E7-82AA29AF42BE}" sibTransId="{C1305A67-C567-45D5-825E-5E866809E2F3}"/>
    <dgm:cxn modelId="{26241093-348F-4CF2-B393-FB9ED2B2CBFC}" type="presOf" srcId="{FCED158C-24B4-466E-8C25-761E63A54180}" destId="{5C5F6432-FE26-4B51-A6CA-FBBEE51FE052}" srcOrd="0" destOrd="0" presId="urn:microsoft.com/office/officeart/2005/8/layout/target3"/>
    <dgm:cxn modelId="{8E1916B7-C7C9-4C7C-9AEF-CEFADD90FAF4}" type="presOf" srcId="{1EA3996F-5831-4240-91C9-CF2962A211EF}" destId="{5C5F6432-FE26-4B51-A6CA-FBBEE51FE052}" srcOrd="0" destOrd="1" presId="urn:microsoft.com/office/officeart/2005/8/layout/target3"/>
    <dgm:cxn modelId="{FAF07F0F-EEE8-47AA-9C01-0A5A6F00EF4A}" type="presOf" srcId="{B59E6B16-BC6F-4554-A193-89BEA4BD388C}" destId="{91DD7C8B-484F-4E07-94B0-54538946ADD9}" srcOrd="1" destOrd="0" presId="urn:microsoft.com/office/officeart/2005/8/layout/target3"/>
    <dgm:cxn modelId="{93D29D11-7A9C-43B1-B1DD-8D41DD937857}" type="presOf" srcId="{B59E6B16-BC6F-4554-A193-89BEA4BD388C}" destId="{7F9EBA07-179A-4B31-98E4-93A6AD1021CC}" srcOrd="0" destOrd="0" presId="urn:microsoft.com/office/officeart/2005/8/layout/target3"/>
    <dgm:cxn modelId="{672149ED-0786-4DF7-A4FA-EB40C6A62F6A}" srcId="{BE82CCC9-F94D-420F-9D03-34A29983027E}" destId="{31EDB4E4-2F50-4C48-8911-DDBF5CBB39EF}" srcOrd="0" destOrd="0" parTransId="{CD635F8B-8FDC-48A9-823A-3862FD121D96}" sibTransId="{A5008D4E-D61B-4BF7-91F1-FDC1FE2AA913}"/>
    <dgm:cxn modelId="{70754DB8-B7EA-4558-9033-2FE793E586DD}" srcId="{B59E6B16-BC6F-4554-A193-89BEA4BD388C}" destId="{B0A6BD61-AD99-4828-B391-A023E7595C2A}" srcOrd="1" destOrd="0" parTransId="{18C70D5D-D925-421E-8D95-E2F307710511}" sibTransId="{5D065748-71C5-4C45-8B63-403B1FA48A87}"/>
    <dgm:cxn modelId="{D8811E2F-E4C9-4BB6-81E2-DE818FD5C1F6}" type="presOf" srcId="{7E56C6A3-508C-40D1-B00D-E6F35CC8587C}" destId="{D5853580-9BBF-4E0A-B96D-A98EFE72F6C7}" srcOrd="0" destOrd="0" presId="urn:microsoft.com/office/officeart/2005/8/layout/target3"/>
    <dgm:cxn modelId="{F4CA5C03-4B2A-4655-9345-BBC9BC240885}" type="presOf" srcId="{5B781046-C985-49A6-AF38-406E1CF1B220}" destId="{131BE87B-2CF3-497E-9B32-6C15D19D7621}" srcOrd="0" destOrd="0" presId="urn:microsoft.com/office/officeart/2005/8/layout/target3"/>
    <dgm:cxn modelId="{6AC7BE11-3589-4B50-94C8-9F9E1CD98D31}" type="presOf" srcId="{B0A6BD61-AD99-4828-B391-A023E7595C2A}" destId="{1290C048-722E-480D-BD6E-93BC4DC87E82}" srcOrd="0" destOrd="1" presId="urn:microsoft.com/office/officeart/2005/8/layout/target3"/>
    <dgm:cxn modelId="{6ED47B92-30D0-43BA-B2D6-BE56F5508036}" type="presOf" srcId="{5B781046-C985-49A6-AF38-406E1CF1B220}" destId="{DE01351B-8B0E-4E70-BB43-096D665EFD68}" srcOrd="1" destOrd="0" presId="urn:microsoft.com/office/officeart/2005/8/layout/target3"/>
    <dgm:cxn modelId="{5F260FAA-675E-4083-AE54-E64013551C75}" type="presOf" srcId="{31EDB4E4-2F50-4C48-8911-DDBF5CBB39EF}" destId="{94E104BB-91D9-4C7E-816D-22663A071D03}" srcOrd="0" destOrd="0" presId="urn:microsoft.com/office/officeart/2005/8/layout/target3"/>
    <dgm:cxn modelId="{21B52185-19F2-471C-A517-BF198E8DD06D}" srcId="{7E56C6A3-508C-40D1-B00D-E6F35CC8587C}" destId="{BE82CCC9-F94D-420F-9D03-34A29983027E}" srcOrd="2" destOrd="0" parTransId="{51746815-5766-4A95-9075-B291F4E202B8}" sibTransId="{D4EDCD43-EB9C-4725-A558-77FFAC301B1A}"/>
    <dgm:cxn modelId="{F096B084-DFA9-43E6-A6F9-E348967910E5}" type="presOf" srcId="{F0424945-1971-4537-B980-5F041176DBB7}" destId="{94E104BB-91D9-4C7E-816D-22663A071D03}" srcOrd="0" destOrd="1" presId="urn:microsoft.com/office/officeart/2005/8/layout/target3"/>
    <dgm:cxn modelId="{4C67B266-5A97-497A-BE02-78052A8A3AA8}" type="presOf" srcId="{BE82CCC9-F94D-420F-9D03-34A29983027E}" destId="{F8FE8E5A-78EF-40F1-81C7-F4909D03C700}" srcOrd="0" destOrd="0" presId="urn:microsoft.com/office/officeart/2005/8/layout/target3"/>
    <dgm:cxn modelId="{36D026FD-4801-4B89-81E7-7663E3646AD1}" srcId="{5B781046-C985-49A6-AF38-406E1CF1B220}" destId="{FCED158C-24B4-466E-8C25-761E63A54180}" srcOrd="0" destOrd="0" parTransId="{08069CCD-E9E2-4070-B9AE-2D9993EDCFC5}" sibTransId="{5A327F9D-E23C-46B9-8F07-EE6B63C81E93}"/>
    <dgm:cxn modelId="{0E0FC385-F0C0-4008-8DC7-ACB2E54A6862}" srcId="{B59E6B16-BC6F-4554-A193-89BEA4BD388C}" destId="{D3FF7378-8D44-434B-9950-65F2E80C7E3D}" srcOrd="0" destOrd="0" parTransId="{D2594D6C-CD3F-417E-8D87-6B8C22AB7E0E}" sibTransId="{486DD934-0669-4272-AB48-ECD93EFDE051}"/>
    <dgm:cxn modelId="{0986C287-6453-4D97-B468-946B88D9D247}" srcId="{7E56C6A3-508C-40D1-B00D-E6F35CC8587C}" destId="{5B781046-C985-49A6-AF38-406E1CF1B220}" srcOrd="1" destOrd="0" parTransId="{62A30057-F599-431C-BE59-9F1F116C4530}" sibTransId="{62BE6BFD-9506-4BB3-A756-C4D70EB87F8A}"/>
    <dgm:cxn modelId="{36B2BCF2-0757-4ED9-B016-4DE4625F2FDF}" srcId="{7E56C6A3-508C-40D1-B00D-E6F35CC8587C}" destId="{B59E6B16-BC6F-4554-A193-89BEA4BD388C}" srcOrd="0" destOrd="0" parTransId="{F824F6F6-F21B-459C-9D75-ED9DF2AD01AC}" sibTransId="{FAC92E69-EA5C-45AE-AB2B-EFCC0124532F}"/>
    <dgm:cxn modelId="{A140F4E3-1C60-4CDB-BFBD-E5BC66567312}" type="presOf" srcId="{D3FF7378-8D44-434B-9950-65F2E80C7E3D}" destId="{1290C048-722E-480D-BD6E-93BC4DC87E82}" srcOrd="0" destOrd="0" presId="urn:microsoft.com/office/officeart/2005/8/layout/target3"/>
    <dgm:cxn modelId="{FEDED961-07F4-4353-8CA8-D098C563F6A2}" type="presParOf" srcId="{D5853580-9BBF-4E0A-B96D-A98EFE72F6C7}" destId="{D49F56FA-BA92-4284-8FC6-40330E3C55E2}" srcOrd="0" destOrd="0" presId="urn:microsoft.com/office/officeart/2005/8/layout/target3"/>
    <dgm:cxn modelId="{14589C97-6A6B-4BDF-A869-AED760BB9624}" type="presParOf" srcId="{D5853580-9BBF-4E0A-B96D-A98EFE72F6C7}" destId="{5813C3DE-568A-47A4-8DE3-BA77C759E0F0}" srcOrd="1" destOrd="0" presId="urn:microsoft.com/office/officeart/2005/8/layout/target3"/>
    <dgm:cxn modelId="{418A186B-6824-4848-89C2-E7B3ACDE880C}" type="presParOf" srcId="{D5853580-9BBF-4E0A-B96D-A98EFE72F6C7}" destId="{7F9EBA07-179A-4B31-98E4-93A6AD1021CC}" srcOrd="2" destOrd="0" presId="urn:microsoft.com/office/officeart/2005/8/layout/target3"/>
    <dgm:cxn modelId="{832C9E24-AE4E-481B-A6F4-C88CDB4E1479}" type="presParOf" srcId="{D5853580-9BBF-4E0A-B96D-A98EFE72F6C7}" destId="{79A59882-4521-436B-AD8A-EA458D944BB6}" srcOrd="3" destOrd="0" presId="urn:microsoft.com/office/officeart/2005/8/layout/target3"/>
    <dgm:cxn modelId="{8786BE77-FEE7-4B0B-A949-B7DFA7E642F8}" type="presParOf" srcId="{D5853580-9BBF-4E0A-B96D-A98EFE72F6C7}" destId="{6412B67E-FD85-4928-AC04-9932CD435D93}" srcOrd="4" destOrd="0" presId="urn:microsoft.com/office/officeart/2005/8/layout/target3"/>
    <dgm:cxn modelId="{4C45F45A-B399-4727-A9FD-7ADD0A2BB943}" type="presParOf" srcId="{D5853580-9BBF-4E0A-B96D-A98EFE72F6C7}" destId="{131BE87B-2CF3-497E-9B32-6C15D19D7621}" srcOrd="5" destOrd="0" presId="urn:microsoft.com/office/officeart/2005/8/layout/target3"/>
    <dgm:cxn modelId="{7AE63CC0-847C-4E8A-B79C-0CC31A690257}" type="presParOf" srcId="{D5853580-9BBF-4E0A-B96D-A98EFE72F6C7}" destId="{38B36FCA-467C-4909-A1A4-47922FE2CFF6}" srcOrd="6" destOrd="0" presId="urn:microsoft.com/office/officeart/2005/8/layout/target3"/>
    <dgm:cxn modelId="{61F83A31-C3E4-429D-B1FC-92BEA65D00E4}" type="presParOf" srcId="{D5853580-9BBF-4E0A-B96D-A98EFE72F6C7}" destId="{10E33A21-64A4-4694-8362-F24043E78BFB}" srcOrd="7" destOrd="0" presId="urn:microsoft.com/office/officeart/2005/8/layout/target3"/>
    <dgm:cxn modelId="{6368C9DB-C0FB-4999-9664-7C81F02104BB}" type="presParOf" srcId="{D5853580-9BBF-4E0A-B96D-A98EFE72F6C7}" destId="{F8FE8E5A-78EF-40F1-81C7-F4909D03C700}" srcOrd="8" destOrd="0" presId="urn:microsoft.com/office/officeart/2005/8/layout/target3"/>
    <dgm:cxn modelId="{F175FF94-4A53-45D3-BFD8-B7C47091F3B2}" type="presParOf" srcId="{D5853580-9BBF-4E0A-B96D-A98EFE72F6C7}" destId="{91DD7C8B-484F-4E07-94B0-54538946ADD9}" srcOrd="9" destOrd="0" presId="urn:microsoft.com/office/officeart/2005/8/layout/target3"/>
    <dgm:cxn modelId="{C8CD4A16-54C6-4AE1-95FA-99EEA784DCA6}" type="presParOf" srcId="{D5853580-9BBF-4E0A-B96D-A98EFE72F6C7}" destId="{1290C048-722E-480D-BD6E-93BC4DC87E82}" srcOrd="10" destOrd="0" presId="urn:microsoft.com/office/officeart/2005/8/layout/target3"/>
    <dgm:cxn modelId="{0E3F23B4-7BB0-4E8F-8E73-68264838CADF}" type="presParOf" srcId="{D5853580-9BBF-4E0A-B96D-A98EFE72F6C7}" destId="{DE01351B-8B0E-4E70-BB43-096D665EFD68}" srcOrd="11" destOrd="0" presId="urn:microsoft.com/office/officeart/2005/8/layout/target3"/>
    <dgm:cxn modelId="{7507A441-36D8-4942-BD34-11D16E95E0FB}" type="presParOf" srcId="{D5853580-9BBF-4E0A-B96D-A98EFE72F6C7}" destId="{5C5F6432-FE26-4B51-A6CA-FBBEE51FE052}" srcOrd="12" destOrd="0" presId="urn:microsoft.com/office/officeart/2005/8/layout/target3"/>
    <dgm:cxn modelId="{69343962-FC0C-48CC-9918-EDEF88DBE511}" type="presParOf" srcId="{D5853580-9BBF-4E0A-B96D-A98EFE72F6C7}" destId="{C4DF1ED0-A844-4405-9ABB-42042025F09A}" srcOrd="13" destOrd="0" presId="urn:microsoft.com/office/officeart/2005/8/layout/target3"/>
    <dgm:cxn modelId="{8CD35EF7-F724-4282-82AD-1FD6CB8658AA}" type="presParOf" srcId="{D5853580-9BBF-4E0A-B96D-A98EFE72F6C7}" destId="{94E104BB-91D9-4C7E-816D-22663A071D03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6E8FDF-B5FF-48AC-A904-9AECF7F3E149}" type="doc">
      <dgm:prSet loTypeId="urn:microsoft.com/office/officeart/2005/8/layout/vList4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16C3350B-24A5-4939-85F5-215CB3F54B8A}">
      <dgm:prSet phldrT="[Текст]" phldr="1" custT="1"/>
      <dgm:spPr/>
      <dgm:t>
        <a:bodyPr/>
        <a:lstStyle/>
        <a:p>
          <a:endParaRPr lang="ru-RU" sz="1400" dirty="0"/>
        </a:p>
      </dgm:t>
    </dgm:pt>
    <dgm:pt modelId="{9D3FE33B-5505-4AD4-A847-D5B4159BC59C}" type="parTrans" cxnId="{0C1E7EBD-4C4A-4F3B-A4D5-1D70F88A1D63}">
      <dgm:prSet/>
      <dgm:spPr/>
      <dgm:t>
        <a:bodyPr/>
        <a:lstStyle/>
        <a:p>
          <a:endParaRPr lang="ru-RU"/>
        </a:p>
      </dgm:t>
    </dgm:pt>
    <dgm:pt modelId="{8A869EAB-B46A-4C69-8BEF-F53666C50934}" type="sibTrans" cxnId="{0C1E7EBD-4C4A-4F3B-A4D5-1D70F88A1D63}">
      <dgm:prSet/>
      <dgm:spPr/>
      <dgm:t>
        <a:bodyPr/>
        <a:lstStyle/>
        <a:p>
          <a:endParaRPr lang="ru-RU"/>
        </a:p>
      </dgm:t>
    </dgm:pt>
    <dgm:pt modelId="{8BB88FBA-416F-461B-A901-8769A3F4F950}">
      <dgm:prSet phldrT="[Текст]"/>
      <dgm:spPr/>
      <dgm:t>
        <a:bodyPr/>
        <a:lstStyle/>
        <a:p>
          <a:r>
            <a:rPr lang="ru-RU" sz="2000" dirty="0" smtClean="0"/>
            <a:t>Представление творческих работ </a:t>
          </a:r>
          <a:endParaRPr lang="ru-RU" sz="2000" dirty="0"/>
        </a:p>
      </dgm:t>
    </dgm:pt>
    <dgm:pt modelId="{3F5B0FBD-4907-4B11-9449-DE6FB959F647}" type="parTrans" cxnId="{E550A28F-1EF3-4C79-8644-A283A6A3C431}">
      <dgm:prSet/>
      <dgm:spPr/>
      <dgm:t>
        <a:bodyPr/>
        <a:lstStyle/>
        <a:p>
          <a:endParaRPr lang="ru-RU"/>
        </a:p>
      </dgm:t>
    </dgm:pt>
    <dgm:pt modelId="{62098F39-235B-4BF9-9AE0-FB9DADAB4EF8}" type="sibTrans" cxnId="{E550A28F-1EF3-4C79-8644-A283A6A3C431}">
      <dgm:prSet/>
      <dgm:spPr/>
      <dgm:t>
        <a:bodyPr/>
        <a:lstStyle/>
        <a:p>
          <a:endParaRPr lang="ru-RU"/>
        </a:p>
      </dgm:t>
    </dgm:pt>
    <dgm:pt modelId="{DD707491-2160-4C4D-AA5C-F23986D17EA8}">
      <dgm:prSet phldrT="[Текст]"/>
      <dgm:spPr/>
      <dgm:t>
        <a:bodyPr/>
        <a:lstStyle/>
        <a:p>
          <a:r>
            <a:rPr lang="ru-RU" sz="2000" dirty="0" smtClean="0"/>
            <a:t>Изготовление открыток</a:t>
          </a:r>
          <a:endParaRPr lang="ru-RU" sz="2000" dirty="0"/>
        </a:p>
      </dgm:t>
    </dgm:pt>
    <dgm:pt modelId="{D4E9A14A-7AEA-46F3-8D69-F3D2FB57C748}" type="parTrans" cxnId="{41109815-D846-4573-8BF8-1C7F8B346515}">
      <dgm:prSet/>
      <dgm:spPr/>
      <dgm:t>
        <a:bodyPr/>
        <a:lstStyle/>
        <a:p>
          <a:endParaRPr lang="ru-RU"/>
        </a:p>
      </dgm:t>
    </dgm:pt>
    <dgm:pt modelId="{6F248BAB-80E2-4ADE-A237-369603F4D4DA}" type="sibTrans" cxnId="{41109815-D846-4573-8BF8-1C7F8B346515}">
      <dgm:prSet/>
      <dgm:spPr/>
      <dgm:t>
        <a:bodyPr/>
        <a:lstStyle/>
        <a:p>
          <a:endParaRPr lang="ru-RU"/>
        </a:p>
      </dgm:t>
    </dgm:pt>
    <dgm:pt modelId="{E6DE7304-8701-4578-9F25-15E6BBC2ED04}">
      <dgm:prSet phldrT="[Текст]" phldr="1"/>
      <dgm:spPr/>
      <dgm:t>
        <a:bodyPr/>
        <a:lstStyle/>
        <a:p>
          <a:endParaRPr lang="ru-RU" dirty="0"/>
        </a:p>
      </dgm:t>
    </dgm:pt>
    <dgm:pt modelId="{99812626-0C17-4F9C-B951-AD312517265C}" type="parTrans" cxnId="{09965CE6-8863-4065-B698-E711A63456D3}">
      <dgm:prSet/>
      <dgm:spPr/>
      <dgm:t>
        <a:bodyPr/>
        <a:lstStyle/>
        <a:p>
          <a:endParaRPr lang="ru-RU"/>
        </a:p>
      </dgm:t>
    </dgm:pt>
    <dgm:pt modelId="{7C130DBA-A729-4248-8AFA-4835EFD6E767}" type="sibTrans" cxnId="{09965CE6-8863-4065-B698-E711A63456D3}">
      <dgm:prSet/>
      <dgm:spPr/>
      <dgm:t>
        <a:bodyPr/>
        <a:lstStyle/>
        <a:p>
          <a:endParaRPr lang="ru-RU"/>
        </a:p>
      </dgm:t>
    </dgm:pt>
    <dgm:pt modelId="{F0990E83-97CA-43A1-9CD5-F121E71A5F69}">
      <dgm:prSet phldrT="[Текст]"/>
      <dgm:spPr/>
      <dgm:t>
        <a:bodyPr/>
        <a:lstStyle/>
        <a:p>
          <a:r>
            <a:rPr lang="ru-RU" dirty="0" smtClean="0"/>
            <a:t>Игра в лото</a:t>
          </a:r>
          <a:endParaRPr lang="ru-RU" dirty="0"/>
        </a:p>
      </dgm:t>
    </dgm:pt>
    <dgm:pt modelId="{034535CC-783C-4B82-ACDD-8ECB3FEED0D6}" type="parTrans" cxnId="{6E9B42D5-F8D4-4451-8B88-D27635B0CC08}">
      <dgm:prSet/>
      <dgm:spPr/>
      <dgm:t>
        <a:bodyPr/>
        <a:lstStyle/>
        <a:p>
          <a:endParaRPr lang="ru-RU"/>
        </a:p>
      </dgm:t>
    </dgm:pt>
    <dgm:pt modelId="{8FF4D3FD-07F0-42A5-A6DF-E9B7EF6F162F}" type="sibTrans" cxnId="{6E9B42D5-F8D4-4451-8B88-D27635B0CC08}">
      <dgm:prSet/>
      <dgm:spPr/>
      <dgm:t>
        <a:bodyPr/>
        <a:lstStyle/>
        <a:p>
          <a:endParaRPr lang="ru-RU"/>
        </a:p>
      </dgm:t>
    </dgm:pt>
    <dgm:pt modelId="{3B3553B1-F261-4BD2-864F-1A25F9F95472}">
      <dgm:prSet phldrT="[Текст]"/>
      <dgm:spPr/>
      <dgm:t>
        <a:bodyPr/>
        <a:lstStyle/>
        <a:p>
          <a:r>
            <a:rPr lang="ru-RU" dirty="0" smtClean="0"/>
            <a:t>Рассказы по картинкам</a:t>
          </a:r>
          <a:endParaRPr lang="ru-RU" dirty="0"/>
        </a:p>
      </dgm:t>
    </dgm:pt>
    <dgm:pt modelId="{EDE854F4-4F80-4EF8-9FA3-3BD43A63FAD9}" type="parTrans" cxnId="{BA1A20D8-A048-4244-A776-BC6B5E2B8B20}">
      <dgm:prSet/>
      <dgm:spPr/>
      <dgm:t>
        <a:bodyPr/>
        <a:lstStyle/>
        <a:p>
          <a:endParaRPr lang="ru-RU"/>
        </a:p>
      </dgm:t>
    </dgm:pt>
    <dgm:pt modelId="{AC09F18A-75E9-4FA1-A949-601A3E5E0151}" type="sibTrans" cxnId="{BA1A20D8-A048-4244-A776-BC6B5E2B8B20}">
      <dgm:prSet/>
      <dgm:spPr/>
      <dgm:t>
        <a:bodyPr/>
        <a:lstStyle/>
        <a:p>
          <a:endParaRPr lang="ru-RU"/>
        </a:p>
      </dgm:t>
    </dgm:pt>
    <dgm:pt modelId="{C7CCB702-531F-4942-95D9-148ACAD48F8E}">
      <dgm:prSet phldrT="[Текст]" phldr="1"/>
      <dgm:spPr/>
      <dgm:t>
        <a:bodyPr/>
        <a:lstStyle/>
        <a:p>
          <a:endParaRPr lang="ru-RU" dirty="0"/>
        </a:p>
      </dgm:t>
    </dgm:pt>
    <dgm:pt modelId="{DAEC2E93-C1B7-47D6-B270-5B39523E5A56}" type="parTrans" cxnId="{BB0175C4-0FC5-458B-9621-A6F449135525}">
      <dgm:prSet/>
      <dgm:spPr/>
      <dgm:t>
        <a:bodyPr/>
        <a:lstStyle/>
        <a:p>
          <a:endParaRPr lang="ru-RU"/>
        </a:p>
      </dgm:t>
    </dgm:pt>
    <dgm:pt modelId="{0B3E08A5-7C83-48DB-B49A-D52B53796C7C}" type="sibTrans" cxnId="{BB0175C4-0FC5-458B-9621-A6F449135525}">
      <dgm:prSet/>
      <dgm:spPr/>
      <dgm:t>
        <a:bodyPr/>
        <a:lstStyle/>
        <a:p>
          <a:endParaRPr lang="ru-RU"/>
        </a:p>
      </dgm:t>
    </dgm:pt>
    <dgm:pt modelId="{E8AB960B-E567-4105-A26A-7A45D602415C}">
      <dgm:prSet phldrT="[Текст]"/>
      <dgm:spPr/>
      <dgm:t>
        <a:bodyPr/>
        <a:lstStyle/>
        <a:p>
          <a:r>
            <a:rPr lang="ru-RU" dirty="0" smtClean="0"/>
            <a:t>Проведение мини-экскурсии о выполненных работах</a:t>
          </a:r>
          <a:endParaRPr lang="ru-RU" dirty="0"/>
        </a:p>
      </dgm:t>
    </dgm:pt>
    <dgm:pt modelId="{D11F9778-CA19-4A0B-990D-8473163D6FCC}" type="parTrans" cxnId="{D4B15C72-73E0-4E60-9124-E93AAAB9228C}">
      <dgm:prSet/>
      <dgm:spPr/>
      <dgm:t>
        <a:bodyPr/>
        <a:lstStyle/>
        <a:p>
          <a:endParaRPr lang="ru-RU"/>
        </a:p>
      </dgm:t>
    </dgm:pt>
    <dgm:pt modelId="{7808B4E2-43E2-41D9-8C41-5F4CA437B1ED}" type="sibTrans" cxnId="{D4B15C72-73E0-4E60-9124-E93AAAB9228C}">
      <dgm:prSet/>
      <dgm:spPr/>
      <dgm:t>
        <a:bodyPr/>
        <a:lstStyle/>
        <a:p>
          <a:endParaRPr lang="ru-RU"/>
        </a:p>
      </dgm:t>
    </dgm:pt>
    <dgm:pt modelId="{2A201F55-2576-4714-925A-9487A5AD1A28}">
      <dgm:prSet phldrT="[Текст]"/>
      <dgm:spPr/>
      <dgm:t>
        <a:bodyPr/>
        <a:lstStyle/>
        <a:p>
          <a:r>
            <a:rPr lang="ru-RU" dirty="0" smtClean="0"/>
            <a:t>Мини-диалоги</a:t>
          </a:r>
          <a:endParaRPr lang="ru-RU" dirty="0"/>
        </a:p>
      </dgm:t>
    </dgm:pt>
    <dgm:pt modelId="{5176F588-F9CA-42A4-B742-D3AB583D401F}" type="parTrans" cxnId="{3EF840E4-28E4-45DD-A55C-4782949DBC20}">
      <dgm:prSet/>
      <dgm:spPr/>
      <dgm:t>
        <a:bodyPr/>
        <a:lstStyle/>
        <a:p>
          <a:endParaRPr lang="ru-RU"/>
        </a:p>
      </dgm:t>
    </dgm:pt>
    <dgm:pt modelId="{E37BD63B-6DBE-4D53-919C-6D5E83517CC9}" type="sibTrans" cxnId="{3EF840E4-28E4-45DD-A55C-4782949DBC20}">
      <dgm:prSet/>
      <dgm:spPr/>
      <dgm:t>
        <a:bodyPr/>
        <a:lstStyle/>
        <a:p>
          <a:endParaRPr lang="ru-RU"/>
        </a:p>
      </dgm:t>
    </dgm:pt>
    <dgm:pt modelId="{480250C9-F02C-4706-82DA-B58DE3486930}" type="pres">
      <dgm:prSet presAssocID="{E06E8FDF-B5FF-48AC-A904-9AECF7F3E14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1FE8C2-D7D3-4DD8-89E0-B341286E5ACC}" type="pres">
      <dgm:prSet presAssocID="{16C3350B-24A5-4939-85F5-215CB3F54B8A}" presName="comp" presStyleCnt="0"/>
      <dgm:spPr/>
    </dgm:pt>
    <dgm:pt modelId="{C90A7935-BE1B-48D6-86FB-981BCB7FE860}" type="pres">
      <dgm:prSet presAssocID="{16C3350B-24A5-4939-85F5-215CB3F54B8A}" presName="box" presStyleLbl="node1" presStyleIdx="0" presStyleCnt="3"/>
      <dgm:spPr/>
      <dgm:t>
        <a:bodyPr/>
        <a:lstStyle/>
        <a:p>
          <a:endParaRPr lang="ru-RU"/>
        </a:p>
      </dgm:t>
    </dgm:pt>
    <dgm:pt modelId="{395B2588-7180-4A84-BD0C-6CEBF8321D17}" type="pres">
      <dgm:prSet presAssocID="{16C3350B-24A5-4939-85F5-215CB3F54B8A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2D0460-9180-415B-8F0E-ED383FB91D1D}" type="pres">
      <dgm:prSet presAssocID="{16C3350B-24A5-4939-85F5-215CB3F54B8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DD3B9-F484-49EF-97B7-7188DF390265}" type="pres">
      <dgm:prSet presAssocID="{8A869EAB-B46A-4C69-8BEF-F53666C50934}" presName="spacer" presStyleCnt="0"/>
      <dgm:spPr/>
    </dgm:pt>
    <dgm:pt modelId="{18322B40-4D8B-45FA-9124-EEAAC043F1AE}" type="pres">
      <dgm:prSet presAssocID="{E6DE7304-8701-4578-9F25-15E6BBC2ED04}" presName="comp" presStyleCnt="0"/>
      <dgm:spPr/>
    </dgm:pt>
    <dgm:pt modelId="{20BF9026-030D-449C-BDA3-5BD7FC9DD39B}" type="pres">
      <dgm:prSet presAssocID="{E6DE7304-8701-4578-9F25-15E6BBC2ED04}" presName="box" presStyleLbl="node1" presStyleIdx="1" presStyleCnt="3"/>
      <dgm:spPr/>
      <dgm:t>
        <a:bodyPr/>
        <a:lstStyle/>
        <a:p>
          <a:endParaRPr lang="ru-RU"/>
        </a:p>
      </dgm:t>
    </dgm:pt>
    <dgm:pt modelId="{737C3121-DA3F-4796-A630-7CFCF9430686}" type="pres">
      <dgm:prSet presAssocID="{E6DE7304-8701-4578-9F25-15E6BBC2ED0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1A90FE1-619F-433D-9017-0F6730222E14}" type="pres">
      <dgm:prSet presAssocID="{E6DE7304-8701-4578-9F25-15E6BBC2ED0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D54BC-7753-417A-9E53-FB7DE37D18A3}" type="pres">
      <dgm:prSet presAssocID="{7C130DBA-A729-4248-8AFA-4835EFD6E767}" presName="spacer" presStyleCnt="0"/>
      <dgm:spPr/>
    </dgm:pt>
    <dgm:pt modelId="{47796091-529A-438B-B1E4-FDC824825418}" type="pres">
      <dgm:prSet presAssocID="{C7CCB702-531F-4942-95D9-148ACAD48F8E}" presName="comp" presStyleCnt="0"/>
      <dgm:spPr/>
    </dgm:pt>
    <dgm:pt modelId="{3B36E3B9-DF7F-4F94-87A8-F019D0A1CF11}" type="pres">
      <dgm:prSet presAssocID="{C7CCB702-531F-4942-95D9-148ACAD48F8E}" presName="box" presStyleLbl="node1" presStyleIdx="2" presStyleCnt="3"/>
      <dgm:spPr/>
      <dgm:t>
        <a:bodyPr/>
        <a:lstStyle/>
        <a:p>
          <a:endParaRPr lang="ru-RU"/>
        </a:p>
      </dgm:t>
    </dgm:pt>
    <dgm:pt modelId="{B3FC44AC-0735-4D14-A39B-994940A9C71B}" type="pres">
      <dgm:prSet presAssocID="{C7CCB702-531F-4942-95D9-148ACAD48F8E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20644AB-F612-421C-B99A-1C2639FA1BE3}" type="pres">
      <dgm:prSet presAssocID="{C7CCB702-531F-4942-95D9-148ACAD48F8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0698B5-07D0-435A-A3EE-4D74CC90552E}" type="presOf" srcId="{8BB88FBA-416F-461B-A901-8769A3F4F950}" destId="{DB2D0460-9180-415B-8F0E-ED383FB91D1D}" srcOrd="1" destOrd="1" presId="urn:microsoft.com/office/officeart/2005/8/layout/vList4"/>
    <dgm:cxn modelId="{D78B3FEA-21A3-4CA6-9E38-FE90970863B7}" type="presOf" srcId="{2A201F55-2576-4714-925A-9487A5AD1A28}" destId="{3B36E3B9-DF7F-4F94-87A8-F019D0A1CF11}" srcOrd="0" destOrd="2" presId="urn:microsoft.com/office/officeart/2005/8/layout/vList4"/>
    <dgm:cxn modelId="{BA1A20D8-A048-4244-A776-BC6B5E2B8B20}" srcId="{E6DE7304-8701-4578-9F25-15E6BBC2ED04}" destId="{3B3553B1-F261-4BD2-864F-1A25F9F95472}" srcOrd="1" destOrd="0" parTransId="{EDE854F4-4F80-4EF8-9FA3-3BD43A63FAD9}" sibTransId="{AC09F18A-75E9-4FA1-A949-601A3E5E0151}"/>
    <dgm:cxn modelId="{F1CD19A1-42D1-490F-9059-709D5C6F91A5}" type="presOf" srcId="{16C3350B-24A5-4939-85F5-215CB3F54B8A}" destId="{C90A7935-BE1B-48D6-86FB-981BCB7FE860}" srcOrd="0" destOrd="0" presId="urn:microsoft.com/office/officeart/2005/8/layout/vList4"/>
    <dgm:cxn modelId="{89926F90-EA69-4704-92A8-5B9534C2CE53}" type="presOf" srcId="{F0990E83-97CA-43A1-9CD5-F121E71A5F69}" destId="{21A90FE1-619F-433D-9017-0F6730222E14}" srcOrd="1" destOrd="1" presId="urn:microsoft.com/office/officeart/2005/8/layout/vList4"/>
    <dgm:cxn modelId="{587A3588-0975-41A2-95C7-DCEFC601C0BB}" type="presOf" srcId="{2A201F55-2576-4714-925A-9487A5AD1A28}" destId="{020644AB-F612-421C-B99A-1C2639FA1BE3}" srcOrd="1" destOrd="2" presId="urn:microsoft.com/office/officeart/2005/8/layout/vList4"/>
    <dgm:cxn modelId="{0C1E7EBD-4C4A-4F3B-A4D5-1D70F88A1D63}" srcId="{E06E8FDF-B5FF-48AC-A904-9AECF7F3E149}" destId="{16C3350B-24A5-4939-85F5-215CB3F54B8A}" srcOrd="0" destOrd="0" parTransId="{9D3FE33B-5505-4AD4-A847-D5B4159BC59C}" sibTransId="{8A869EAB-B46A-4C69-8BEF-F53666C50934}"/>
    <dgm:cxn modelId="{40DBA9C7-01FF-45C9-B0F6-00F02E81406C}" type="presOf" srcId="{E8AB960B-E567-4105-A26A-7A45D602415C}" destId="{020644AB-F612-421C-B99A-1C2639FA1BE3}" srcOrd="1" destOrd="1" presId="urn:microsoft.com/office/officeart/2005/8/layout/vList4"/>
    <dgm:cxn modelId="{3EF840E4-28E4-45DD-A55C-4782949DBC20}" srcId="{C7CCB702-531F-4942-95D9-148ACAD48F8E}" destId="{2A201F55-2576-4714-925A-9487A5AD1A28}" srcOrd="1" destOrd="0" parTransId="{5176F588-F9CA-42A4-B742-D3AB583D401F}" sibTransId="{E37BD63B-6DBE-4D53-919C-6D5E83517CC9}"/>
    <dgm:cxn modelId="{98428C9D-CAC3-4725-9EE7-A59D0347FC47}" type="presOf" srcId="{E06E8FDF-B5FF-48AC-A904-9AECF7F3E149}" destId="{480250C9-F02C-4706-82DA-B58DE3486930}" srcOrd="0" destOrd="0" presId="urn:microsoft.com/office/officeart/2005/8/layout/vList4"/>
    <dgm:cxn modelId="{6E9B42D5-F8D4-4451-8B88-D27635B0CC08}" srcId="{E6DE7304-8701-4578-9F25-15E6BBC2ED04}" destId="{F0990E83-97CA-43A1-9CD5-F121E71A5F69}" srcOrd="0" destOrd="0" parTransId="{034535CC-783C-4B82-ACDD-8ECB3FEED0D6}" sibTransId="{8FF4D3FD-07F0-42A5-A6DF-E9B7EF6F162F}"/>
    <dgm:cxn modelId="{09965CE6-8863-4065-B698-E711A63456D3}" srcId="{E06E8FDF-B5FF-48AC-A904-9AECF7F3E149}" destId="{E6DE7304-8701-4578-9F25-15E6BBC2ED04}" srcOrd="1" destOrd="0" parTransId="{99812626-0C17-4F9C-B951-AD312517265C}" sibTransId="{7C130DBA-A729-4248-8AFA-4835EFD6E767}"/>
    <dgm:cxn modelId="{0926F89A-ECC9-4F9B-842E-7D13D80AE3F6}" type="presOf" srcId="{16C3350B-24A5-4939-85F5-215CB3F54B8A}" destId="{DB2D0460-9180-415B-8F0E-ED383FB91D1D}" srcOrd="1" destOrd="0" presId="urn:microsoft.com/office/officeart/2005/8/layout/vList4"/>
    <dgm:cxn modelId="{E550A28F-1EF3-4C79-8644-A283A6A3C431}" srcId="{16C3350B-24A5-4939-85F5-215CB3F54B8A}" destId="{8BB88FBA-416F-461B-A901-8769A3F4F950}" srcOrd="0" destOrd="0" parTransId="{3F5B0FBD-4907-4B11-9449-DE6FB959F647}" sibTransId="{62098F39-235B-4BF9-9AE0-FB9DADAB4EF8}"/>
    <dgm:cxn modelId="{C199D8B2-6644-4CA6-8EB1-12F8DE29774C}" type="presOf" srcId="{DD707491-2160-4C4D-AA5C-F23986D17EA8}" destId="{DB2D0460-9180-415B-8F0E-ED383FB91D1D}" srcOrd="1" destOrd="2" presId="urn:microsoft.com/office/officeart/2005/8/layout/vList4"/>
    <dgm:cxn modelId="{06082AE1-798D-4AC4-AFE0-3827C310BE69}" type="presOf" srcId="{E6DE7304-8701-4578-9F25-15E6BBC2ED04}" destId="{20BF9026-030D-449C-BDA3-5BD7FC9DD39B}" srcOrd="0" destOrd="0" presId="urn:microsoft.com/office/officeart/2005/8/layout/vList4"/>
    <dgm:cxn modelId="{D4B15C72-73E0-4E60-9124-E93AAAB9228C}" srcId="{C7CCB702-531F-4942-95D9-148ACAD48F8E}" destId="{E8AB960B-E567-4105-A26A-7A45D602415C}" srcOrd="0" destOrd="0" parTransId="{D11F9778-CA19-4A0B-990D-8473163D6FCC}" sibTransId="{7808B4E2-43E2-41D9-8C41-5F4CA437B1ED}"/>
    <dgm:cxn modelId="{FE8714DE-EBD1-4A2B-9A83-7BEBBB8B2F30}" type="presOf" srcId="{E6DE7304-8701-4578-9F25-15E6BBC2ED04}" destId="{21A90FE1-619F-433D-9017-0F6730222E14}" srcOrd="1" destOrd="0" presId="urn:microsoft.com/office/officeart/2005/8/layout/vList4"/>
    <dgm:cxn modelId="{2FB9EE56-BB1A-4DDC-AF46-4C57639AB309}" type="presOf" srcId="{F0990E83-97CA-43A1-9CD5-F121E71A5F69}" destId="{20BF9026-030D-449C-BDA3-5BD7FC9DD39B}" srcOrd="0" destOrd="1" presId="urn:microsoft.com/office/officeart/2005/8/layout/vList4"/>
    <dgm:cxn modelId="{BB0175C4-0FC5-458B-9621-A6F449135525}" srcId="{E06E8FDF-B5FF-48AC-A904-9AECF7F3E149}" destId="{C7CCB702-531F-4942-95D9-148ACAD48F8E}" srcOrd="2" destOrd="0" parTransId="{DAEC2E93-C1B7-47D6-B270-5B39523E5A56}" sibTransId="{0B3E08A5-7C83-48DB-B49A-D52B53796C7C}"/>
    <dgm:cxn modelId="{40B7642B-72C4-49AE-9228-7033C7915BBD}" type="presOf" srcId="{8BB88FBA-416F-461B-A901-8769A3F4F950}" destId="{C90A7935-BE1B-48D6-86FB-981BCB7FE860}" srcOrd="0" destOrd="1" presId="urn:microsoft.com/office/officeart/2005/8/layout/vList4"/>
    <dgm:cxn modelId="{4CACD4C8-C226-45AB-909A-E69F49F02CC2}" type="presOf" srcId="{3B3553B1-F261-4BD2-864F-1A25F9F95472}" destId="{20BF9026-030D-449C-BDA3-5BD7FC9DD39B}" srcOrd="0" destOrd="2" presId="urn:microsoft.com/office/officeart/2005/8/layout/vList4"/>
    <dgm:cxn modelId="{D6D368D9-3FEA-42CD-A5DE-FF031129DAEF}" type="presOf" srcId="{3B3553B1-F261-4BD2-864F-1A25F9F95472}" destId="{21A90FE1-619F-433D-9017-0F6730222E14}" srcOrd="1" destOrd="2" presId="urn:microsoft.com/office/officeart/2005/8/layout/vList4"/>
    <dgm:cxn modelId="{2832F499-DB2A-495D-AA86-D2CD70CB691F}" type="presOf" srcId="{C7CCB702-531F-4942-95D9-148ACAD48F8E}" destId="{3B36E3B9-DF7F-4F94-87A8-F019D0A1CF11}" srcOrd="0" destOrd="0" presId="urn:microsoft.com/office/officeart/2005/8/layout/vList4"/>
    <dgm:cxn modelId="{7AF8B31D-E396-4125-A742-7982A7A7F921}" type="presOf" srcId="{DD707491-2160-4C4D-AA5C-F23986D17EA8}" destId="{C90A7935-BE1B-48D6-86FB-981BCB7FE860}" srcOrd="0" destOrd="2" presId="urn:microsoft.com/office/officeart/2005/8/layout/vList4"/>
    <dgm:cxn modelId="{501878F2-8762-49DB-A713-9F8D336B8C30}" type="presOf" srcId="{E8AB960B-E567-4105-A26A-7A45D602415C}" destId="{3B36E3B9-DF7F-4F94-87A8-F019D0A1CF11}" srcOrd="0" destOrd="1" presId="urn:microsoft.com/office/officeart/2005/8/layout/vList4"/>
    <dgm:cxn modelId="{C9023E90-CA59-4B4A-B854-388C9E50EB86}" type="presOf" srcId="{C7CCB702-531F-4942-95D9-148ACAD48F8E}" destId="{020644AB-F612-421C-B99A-1C2639FA1BE3}" srcOrd="1" destOrd="0" presId="urn:microsoft.com/office/officeart/2005/8/layout/vList4"/>
    <dgm:cxn modelId="{41109815-D846-4573-8BF8-1C7F8B346515}" srcId="{16C3350B-24A5-4939-85F5-215CB3F54B8A}" destId="{DD707491-2160-4C4D-AA5C-F23986D17EA8}" srcOrd="1" destOrd="0" parTransId="{D4E9A14A-7AEA-46F3-8D69-F3D2FB57C748}" sibTransId="{6F248BAB-80E2-4ADE-A237-369603F4D4DA}"/>
    <dgm:cxn modelId="{52AE66B9-43C2-41C4-B48C-611D16117437}" type="presParOf" srcId="{480250C9-F02C-4706-82DA-B58DE3486930}" destId="{511FE8C2-D7D3-4DD8-89E0-B341286E5ACC}" srcOrd="0" destOrd="0" presId="urn:microsoft.com/office/officeart/2005/8/layout/vList4"/>
    <dgm:cxn modelId="{662E8460-2C7F-47A7-88FB-53B09FC5EB7D}" type="presParOf" srcId="{511FE8C2-D7D3-4DD8-89E0-B341286E5ACC}" destId="{C90A7935-BE1B-48D6-86FB-981BCB7FE860}" srcOrd="0" destOrd="0" presId="urn:microsoft.com/office/officeart/2005/8/layout/vList4"/>
    <dgm:cxn modelId="{2B486C62-120E-40D0-8EDF-F637DEE8B4B8}" type="presParOf" srcId="{511FE8C2-D7D3-4DD8-89E0-B341286E5ACC}" destId="{395B2588-7180-4A84-BD0C-6CEBF8321D17}" srcOrd="1" destOrd="0" presId="urn:microsoft.com/office/officeart/2005/8/layout/vList4"/>
    <dgm:cxn modelId="{2CEBC570-632F-4054-B1B9-1865A1D6ECF8}" type="presParOf" srcId="{511FE8C2-D7D3-4DD8-89E0-B341286E5ACC}" destId="{DB2D0460-9180-415B-8F0E-ED383FB91D1D}" srcOrd="2" destOrd="0" presId="urn:microsoft.com/office/officeart/2005/8/layout/vList4"/>
    <dgm:cxn modelId="{8ABDBD03-604D-4F3F-B026-E1B92F42CF06}" type="presParOf" srcId="{480250C9-F02C-4706-82DA-B58DE3486930}" destId="{66FDD3B9-F484-49EF-97B7-7188DF390265}" srcOrd="1" destOrd="0" presId="urn:microsoft.com/office/officeart/2005/8/layout/vList4"/>
    <dgm:cxn modelId="{0CA9E1C4-090E-4E9B-8835-F8B0074E2615}" type="presParOf" srcId="{480250C9-F02C-4706-82DA-B58DE3486930}" destId="{18322B40-4D8B-45FA-9124-EEAAC043F1AE}" srcOrd="2" destOrd="0" presId="urn:microsoft.com/office/officeart/2005/8/layout/vList4"/>
    <dgm:cxn modelId="{75B14FE5-FF7E-4528-9BCB-1A5C828923E6}" type="presParOf" srcId="{18322B40-4D8B-45FA-9124-EEAAC043F1AE}" destId="{20BF9026-030D-449C-BDA3-5BD7FC9DD39B}" srcOrd="0" destOrd="0" presId="urn:microsoft.com/office/officeart/2005/8/layout/vList4"/>
    <dgm:cxn modelId="{16C4144F-2B4F-4CCF-907A-260A036E9E50}" type="presParOf" srcId="{18322B40-4D8B-45FA-9124-EEAAC043F1AE}" destId="{737C3121-DA3F-4796-A630-7CFCF9430686}" srcOrd="1" destOrd="0" presId="urn:microsoft.com/office/officeart/2005/8/layout/vList4"/>
    <dgm:cxn modelId="{985720CB-5344-4372-AB74-F48EF476C244}" type="presParOf" srcId="{18322B40-4D8B-45FA-9124-EEAAC043F1AE}" destId="{21A90FE1-619F-433D-9017-0F6730222E14}" srcOrd="2" destOrd="0" presId="urn:microsoft.com/office/officeart/2005/8/layout/vList4"/>
    <dgm:cxn modelId="{BB669245-ECDD-4281-91D6-CBAD14A7F343}" type="presParOf" srcId="{480250C9-F02C-4706-82DA-B58DE3486930}" destId="{41ED54BC-7753-417A-9E53-FB7DE37D18A3}" srcOrd="3" destOrd="0" presId="urn:microsoft.com/office/officeart/2005/8/layout/vList4"/>
    <dgm:cxn modelId="{0D51F9FD-BB2F-40AC-8EC8-E84C182FA474}" type="presParOf" srcId="{480250C9-F02C-4706-82DA-B58DE3486930}" destId="{47796091-529A-438B-B1E4-FDC824825418}" srcOrd="4" destOrd="0" presId="urn:microsoft.com/office/officeart/2005/8/layout/vList4"/>
    <dgm:cxn modelId="{3560F6FA-6C3B-4FA2-AB54-7CA95A4CF079}" type="presParOf" srcId="{47796091-529A-438B-B1E4-FDC824825418}" destId="{3B36E3B9-DF7F-4F94-87A8-F019D0A1CF11}" srcOrd="0" destOrd="0" presId="urn:microsoft.com/office/officeart/2005/8/layout/vList4"/>
    <dgm:cxn modelId="{BE218F20-A374-4DD4-AF08-5E41C42E1882}" type="presParOf" srcId="{47796091-529A-438B-B1E4-FDC824825418}" destId="{B3FC44AC-0735-4D14-A39B-994940A9C71B}" srcOrd="1" destOrd="0" presId="urn:microsoft.com/office/officeart/2005/8/layout/vList4"/>
    <dgm:cxn modelId="{316FFCF9-A858-4DF6-BFB7-505341616BF0}" type="presParOf" srcId="{47796091-529A-438B-B1E4-FDC824825418}" destId="{020644AB-F612-421C-B99A-1C2639FA1BE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07F633-692A-49CE-8F2E-6EC9D0FA1BDE}" type="doc">
      <dgm:prSet loTypeId="urn:microsoft.com/office/officeart/2005/8/layout/chevron2" loCatId="list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05E832A7-0D9F-44BA-ABBF-1DDAD9957975}">
      <dgm:prSet phldrT="[Текст]" custT="1"/>
      <dgm:spPr/>
      <dgm:t>
        <a:bodyPr/>
        <a:lstStyle/>
        <a:p>
          <a:r>
            <a:rPr lang="ru-RU" sz="1400" dirty="0" smtClean="0"/>
            <a:t>Индивидуальная работа</a:t>
          </a:r>
          <a:endParaRPr lang="ru-RU" sz="1400" dirty="0"/>
        </a:p>
      </dgm:t>
    </dgm:pt>
    <dgm:pt modelId="{6A79238E-1D2D-4DCB-A471-ACD8D16EAEC3}" type="parTrans" cxnId="{6C8A3D1C-B356-4AF7-8D8F-FD697687A25C}">
      <dgm:prSet/>
      <dgm:spPr/>
      <dgm:t>
        <a:bodyPr/>
        <a:lstStyle/>
        <a:p>
          <a:endParaRPr lang="ru-RU"/>
        </a:p>
      </dgm:t>
    </dgm:pt>
    <dgm:pt modelId="{81F78F85-EF0A-406C-84D9-05943FE48ADA}" type="sibTrans" cxnId="{6C8A3D1C-B356-4AF7-8D8F-FD697687A25C}">
      <dgm:prSet/>
      <dgm:spPr/>
      <dgm:t>
        <a:bodyPr/>
        <a:lstStyle/>
        <a:p>
          <a:endParaRPr lang="ru-RU"/>
        </a:p>
      </dgm:t>
    </dgm:pt>
    <dgm:pt modelId="{308B1490-634C-41BE-8C9C-39D1E79938BE}">
      <dgm:prSet phldrT="[Текст]" custT="1"/>
      <dgm:spPr/>
      <dgm:t>
        <a:bodyPr/>
        <a:lstStyle/>
        <a:p>
          <a:r>
            <a:rPr lang="ru-RU" sz="1400" dirty="0" smtClean="0"/>
            <a:t>Шляпка на День рождения</a:t>
          </a:r>
          <a:endParaRPr lang="ru-RU" sz="1400" dirty="0"/>
        </a:p>
      </dgm:t>
    </dgm:pt>
    <dgm:pt modelId="{93830B91-DA01-451B-977B-793E509B9E61}" type="parTrans" cxnId="{FD0EBCE0-D57E-4776-8519-533C49B4BF20}">
      <dgm:prSet/>
      <dgm:spPr/>
      <dgm:t>
        <a:bodyPr/>
        <a:lstStyle/>
        <a:p>
          <a:endParaRPr lang="ru-RU"/>
        </a:p>
      </dgm:t>
    </dgm:pt>
    <dgm:pt modelId="{3EC037DF-451C-4D0B-AA46-ABDF9FF9BB41}" type="sibTrans" cxnId="{FD0EBCE0-D57E-4776-8519-533C49B4BF20}">
      <dgm:prSet/>
      <dgm:spPr/>
      <dgm:t>
        <a:bodyPr/>
        <a:lstStyle/>
        <a:p>
          <a:endParaRPr lang="ru-RU"/>
        </a:p>
      </dgm:t>
    </dgm:pt>
    <dgm:pt modelId="{0F9BF839-7F1A-49A0-8310-A1DB7B00C810}">
      <dgm:prSet phldrT="[Текст]" custT="1"/>
      <dgm:spPr/>
      <dgm:t>
        <a:bodyPr/>
        <a:lstStyle/>
        <a:p>
          <a:r>
            <a:rPr lang="ru-RU" sz="1400" dirty="0" smtClean="0"/>
            <a:t>Открытка-поздравление с Рождеством и Новым годом</a:t>
          </a:r>
          <a:endParaRPr lang="ru-RU" sz="1400" dirty="0"/>
        </a:p>
      </dgm:t>
    </dgm:pt>
    <dgm:pt modelId="{AB24A65C-044B-4539-B699-A14F1E0C6475}" type="parTrans" cxnId="{BA9219B8-7054-4F9D-8AF6-5D97C8CD6C86}">
      <dgm:prSet/>
      <dgm:spPr/>
      <dgm:t>
        <a:bodyPr/>
        <a:lstStyle/>
        <a:p>
          <a:endParaRPr lang="ru-RU"/>
        </a:p>
      </dgm:t>
    </dgm:pt>
    <dgm:pt modelId="{5AD01E32-9BA3-4A78-894B-7C386AA08A64}" type="sibTrans" cxnId="{BA9219B8-7054-4F9D-8AF6-5D97C8CD6C86}">
      <dgm:prSet/>
      <dgm:spPr/>
      <dgm:t>
        <a:bodyPr/>
        <a:lstStyle/>
        <a:p>
          <a:endParaRPr lang="ru-RU"/>
        </a:p>
      </dgm:t>
    </dgm:pt>
    <dgm:pt modelId="{1BF739CD-D672-49EF-87AD-CADD2A8DE0F3}">
      <dgm:prSet phldrT="[Текст]" custT="1"/>
      <dgm:spPr/>
      <dgm:t>
        <a:bodyPr/>
        <a:lstStyle/>
        <a:p>
          <a:r>
            <a:rPr lang="ru-RU" sz="1400" dirty="0" smtClean="0"/>
            <a:t>Работа в паре</a:t>
          </a:r>
          <a:endParaRPr lang="ru-RU" sz="1400" dirty="0"/>
        </a:p>
      </dgm:t>
    </dgm:pt>
    <dgm:pt modelId="{A6F084FD-1EDC-45B7-A6FD-B3842F23DD2D}" type="parTrans" cxnId="{5677397C-5229-404E-98A7-9E96AF893AA7}">
      <dgm:prSet/>
      <dgm:spPr/>
      <dgm:t>
        <a:bodyPr/>
        <a:lstStyle/>
        <a:p>
          <a:endParaRPr lang="ru-RU"/>
        </a:p>
      </dgm:t>
    </dgm:pt>
    <dgm:pt modelId="{7EF5016E-0970-4A31-A748-67D671A39FCA}" type="sibTrans" cxnId="{5677397C-5229-404E-98A7-9E96AF893AA7}">
      <dgm:prSet/>
      <dgm:spPr/>
      <dgm:t>
        <a:bodyPr/>
        <a:lstStyle/>
        <a:p>
          <a:endParaRPr lang="ru-RU"/>
        </a:p>
      </dgm:t>
    </dgm:pt>
    <dgm:pt modelId="{263887B8-141F-4C43-9800-DA06C0CF0C31}">
      <dgm:prSet phldrT="[Текст]" custT="1"/>
      <dgm:spPr/>
      <dgm:t>
        <a:bodyPr/>
        <a:lstStyle/>
        <a:p>
          <a:r>
            <a:rPr lang="ru-RU" sz="1400" dirty="0" smtClean="0"/>
            <a:t>Подарочный чулочек к Новому году</a:t>
          </a:r>
          <a:endParaRPr lang="ru-RU" sz="1400" dirty="0"/>
        </a:p>
      </dgm:t>
    </dgm:pt>
    <dgm:pt modelId="{4A11B379-1D18-4D74-91EC-CE1B57056DA9}" type="parTrans" cxnId="{4CF76914-7AF3-41E6-9EAD-7361B33F7EC8}">
      <dgm:prSet/>
      <dgm:spPr/>
      <dgm:t>
        <a:bodyPr/>
        <a:lstStyle/>
        <a:p>
          <a:endParaRPr lang="ru-RU"/>
        </a:p>
      </dgm:t>
    </dgm:pt>
    <dgm:pt modelId="{1EAD3926-7263-4E5A-82D3-6A492EAA63D9}" type="sibTrans" cxnId="{4CF76914-7AF3-41E6-9EAD-7361B33F7EC8}">
      <dgm:prSet/>
      <dgm:spPr/>
      <dgm:t>
        <a:bodyPr/>
        <a:lstStyle/>
        <a:p>
          <a:endParaRPr lang="ru-RU"/>
        </a:p>
      </dgm:t>
    </dgm:pt>
    <dgm:pt modelId="{C64A782A-6BA1-453D-B329-756734F6077D}">
      <dgm:prSet phldrT="[Текст]" custT="1"/>
      <dgm:spPr/>
      <dgm:t>
        <a:bodyPr/>
        <a:lstStyle/>
        <a:p>
          <a:r>
            <a:rPr lang="ru-RU" sz="1400" dirty="0" smtClean="0"/>
            <a:t>Мини-проект «Мой счастливый город»</a:t>
          </a:r>
          <a:endParaRPr lang="ru-RU" sz="1400" dirty="0"/>
        </a:p>
      </dgm:t>
    </dgm:pt>
    <dgm:pt modelId="{ED8D02DC-8261-4832-8163-A41AE150DA12}" type="parTrans" cxnId="{409742BB-23D8-49DC-9C55-FAC5DDD6081C}">
      <dgm:prSet/>
      <dgm:spPr/>
      <dgm:t>
        <a:bodyPr/>
        <a:lstStyle/>
        <a:p>
          <a:endParaRPr lang="ru-RU"/>
        </a:p>
      </dgm:t>
    </dgm:pt>
    <dgm:pt modelId="{5478AB3A-1D9A-4B8D-B656-2FD45AF63C06}" type="sibTrans" cxnId="{409742BB-23D8-49DC-9C55-FAC5DDD6081C}">
      <dgm:prSet/>
      <dgm:spPr/>
      <dgm:t>
        <a:bodyPr/>
        <a:lstStyle/>
        <a:p>
          <a:endParaRPr lang="ru-RU"/>
        </a:p>
      </dgm:t>
    </dgm:pt>
    <dgm:pt modelId="{2699ACE7-FE17-4B29-BB24-EB82074AB2B2}">
      <dgm:prSet phldrT="[Текст]" custT="1"/>
      <dgm:spPr/>
      <dgm:t>
        <a:bodyPr/>
        <a:lstStyle/>
        <a:p>
          <a:r>
            <a:rPr lang="ru-RU" sz="1400" dirty="0" smtClean="0"/>
            <a:t>Работа в группе</a:t>
          </a:r>
          <a:endParaRPr lang="ru-RU" sz="1400" dirty="0"/>
        </a:p>
      </dgm:t>
    </dgm:pt>
    <dgm:pt modelId="{D157F28A-29FF-4D71-822C-EA79F651697D}" type="parTrans" cxnId="{02CD4B37-258D-4E7B-8734-FF4BF6AB4F8A}">
      <dgm:prSet/>
      <dgm:spPr/>
      <dgm:t>
        <a:bodyPr/>
        <a:lstStyle/>
        <a:p>
          <a:endParaRPr lang="ru-RU"/>
        </a:p>
      </dgm:t>
    </dgm:pt>
    <dgm:pt modelId="{3C31EED1-2DEB-4D70-8863-A9148F81B005}" type="sibTrans" cxnId="{02CD4B37-258D-4E7B-8734-FF4BF6AB4F8A}">
      <dgm:prSet/>
      <dgm:spPr/>
      <dgm:t>
        <a:bodyPr/>
        <a:lstStyle/>
        <a:p>
          <a:endParaRPr lang="ru-RU"/>
        </a:p>
      </dgm:t>
    </dgm:pt>
    <dgm:pt modelId="{F019461A-D172-4C5C-A16E-44934C6B57B9}">
      <dgm:prSet phldrT="[Текст]" custT="1"/>
      <dgm:spPr/>
      <dgm:t>
        <a:bodyPr/>
        <a:lstStyle/>
        <a:p>
          <a:r>
            <a:rPr lang="ru-RU" sz="1400" dirty="0" smtClean="0"/>
            <a:t>Мини-проект «Мое любимое животное»</a:t>
          </a:r>
          <a:endParaRPr lang="ru-RU" sz="1400" dirty="0"/>
        </a:p>
      </dgm:t>
    </dgm:pt>
    <dgm:pt modelId="{659473C2-3ED5-4D28-B1A1-31C4421C4B92}" type="parTrans" cxnId="{96090630-FDAC-48BC-80D1-5FB7275B343F}">
      <dgm:prSet/>
      <dgm:spPr/>
      <dgm:t>
        <a:bodyPr/>
        <a:lstStyle/>
        <a:p>
          <a:endParaRPr lang="ru-RU"/>
        </a:p>
      </dgm:t>
    </dgm:pt>
    <dgm:pt modelId="{4CB58D68-BEA9-4AA3-8497-078FA97C087D}" type="sibTrans" cxnId="{96090630-FDAC-48BC-80D1-5FB7275B343F}">
      <dgm:prSet/>
      <dgm:spPr/>
      <dgm:t>
        <a:bodyPr/>
        <a:lstStyle/>
        <a:p>
          <a:endParaRPr lang="ru-RU"/>
        </a:p>
      </dgm:t>
    </dgm:pt>
    <dgm:pt modelId="{E895EE5A-8F7C-46E6-991D-58168556905F}">
      <dgm:prSet phldrT="[Текст]" custT="1"/>
      <dgm:spPr/>
      <dgm:t>
        <a:bodyPr/>
        <a:lstStyle/>
        <a:p>
          <a:r>
            <a:rPr lang="ru-RU" sz="1400" dirty="0" smtClean="0"/>
            <a:t>Мини-проект «Снегурочка»</a:t>
          </a:r>
          <a:endParaRPr lang="ru-RU" sz="1400" dirty="0"/>
        </a:p>
      </dgm:t>
    </dgm:pt>
    <dgm:pt modelId="{E4FE2597-5C74-4B98-948D-F3AD4BC84923}" type="parTrans" cxnId="{345182F0-0B2D-45DD-A6A5-99289298E7B2}">
      <dgm:prSet/>
      <dgm:spPr/>
      <dgm:t>
        <a:bodyPr/>
        <a:lstStyle/>
        <a:p>
          <a:endParaRPr lang="ru-RU"/>
        </a:p>
      </dgm:t>
    </dgm:pt>
    <dgm:pt modelId="{2E375D81-0D57-4B58-9D14-4E085D2AC690}" type="sibTrans" cxnId="{345182F0-0B2D-45DD-A6A5-99289298E7B2}">
      <dgm:prSet/>
      <dgm:spPr/>
      <dgm:t>
        <a:bodyPr/>
        <a:lstStyle/>
        <a:p>
          <a:endParaRPr lang="ru-RU"/>
        </a:p>
      </dgm:t>
    </dgm:pt>
    <dgm:pt modelId="{9EE8B59A-E3F6-49FF-8472-92184F3D7E8D}" type="pres">
      <dgm:prSet presAssocID="{8007F633-692A-49CE-8F2E-6EC9D0FA1BD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FFF879-315E-43C7-B1CA-977578EE7C6F}" type="pres">
      <dgm:prSet presAssocID="{05E832A7-0D9F-44BA-ABBF-1DDAD9957975}" presName="composite" presStyleCnt="0"/>
      <dgm:spPr/>
    </dgm:pt>
    <dgm:pt modelId="{99784E86-2F60-4BEF-B70E-0A50F1EC6CB1}" type="pres">
      <dgm:prSet presAssocID="{05E832A7-0D9F-44BA-ABBF-1DDAD995797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68C75-A502-443A-BA0A-58353E83FD9F}" type="pres">
      <dgm:prSet presAssocID="{05E832A7-0D9F-44BA-ABBF-1DDAD995797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3A86E-6C09-453B-B0E0-C1C55017684F}" type="pres">
      <dgm:prSet presAssocID="{81F78F85-EF0A-406C-84D9-05943FE48ADA}" presName="sp" presStyleCnt="0"/>
      <dgm:spPr/>
    </dgm:pt>
    <dgm:pt modelId="{7DDDCE8C-7B8D-4368-B075-53FAE1DC24B4}" type="pres">
      <dgm:prSet presAssocID="{1BF739CD-D672-49EF-87AD-CADD2A8DE0F3}" presName="composite" presStyleCnt="0"/>
      <dgm:spPr/>
    </dgm:pt>
    <dgm:pt modelId="{6D16FE4C-28A1-40EF-A755-932F0074B30D}" type="pres">
      <dgm:prSet presAssocID="{1BF739CD-D672-49EF-87AD-CADD2A8DE0F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E47460-8FA6-45B3-8ABB-7F56AFF014D5}" type="pres">
      <dgm:prSet presAssocID="{1BF739CD-D672-49EF-87AD-CADD2A8DE0F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54F59-CF98-4299-9D26-C4C02FA5CF08}" type="pres">
      <dgm:prSet presAssocID="{7EF5016E-0970-4A31-A748-67D671A39FCA}" presName="sp" presStyleCnt="0"/>
      <dgm:spPr/>
    </dgm:pt>
    <dgm:pt modelId="{6B275F86-73B3-4FDE-AA2D-D9F0075135B8}" type="pres">
      <dgm:prSet presAssocID="{2699ACE7-FE17-4B29-BB24-EB82074AB2B2}" presName="composite" presStyleCnt="0"/>
      <dgm:spPr/>
    </dgm:pt>
    <dgm:pt modelId="{ED30FFAB-42D1-4B8A-B49A-7912B09844BD}" type="pres">
      <dgm:prSet presAssocID="{2699ACE7-FE17-4B29-BB24-EB82074AB2B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95C06-5F0C-41C7-95E8-AA559CE19F5C}" type="pres">
      <dgm:prSet presAssocID="{2699ACE7-FE17-4B29-BB24-EB82074AB2B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090630-FDAC-48BC-80D1-5FB7275B343F}" srcId="{2699ACE7-FE17-4B29-BB24-EB82074AB2B2}" destId="{F019461A-D172-4C5C-A16E-44934C6B57B9}" srcOrd="0" destOrd="0" parTransId="{659473C2-3ED5-4D28-B1A1-31C4421C4B92}" sibTransId="{4CB58D68-BEA9-4AA3-8497-078FA97C087D}"/>
    <dgm:cxn modelId="{4CF76914-7AF3-41E6-9EAD-7361B33F7EC8}" srcId="{1BF739CD-D672-49EF-87AD-CADD2A8DE0F3}" destId="{263887B8-141F-4C43-9800-DA06C0CF0C31}" srcOrd="0" destOrd="0" parTransId="{4A11B379-1D18-4D74-91EC-CE1B57056DA9}" sibTransId="{1EAD3926-7263-4E5A-82D3-6A492EAA63D9}"/>
    <dgm:cxn modelId="{FD0EBCE0-D57E-4776-8519-533C49B4BF20}" srcId="{05E832A7-0D9F-44BA-ABBF-1DDAD9957975}" destId="{308B1490-634C-41BE-8C9C-39D1E79938BE}" srcOrd="0" destOrd="0" parTransId="{93830B91-DA01-451B-977B-793E509B9E61}" sibTransId="{3EC037DF-451C-4D0B-AA46-ABDF9FF9BB41}"/>
    <dgm:cxn modelId="{25A0CA88-8F49-459E-A483-51B8F1BE1CB6}" type="presOf" srcId="{2699ACE7-FE17-4B29-BB24-EB82074AB2B2}" destId="{ED30FFAB-42D1-4B8A-B49A-7912B09844BD}" srcOrd="0" destOrd="0" presId="urn:microsoft.com/office/officeart/2005/8/layout/chevron2"/>
    <dgm:cxn modelId="{BA9219B8-7054-4F9D-8AF6-5D97C8CD6C86}" srcId="{05E832A7-0D9F-44BA-ABBF-1DDAD9957975}" destId="{0F9BF839-7F1A-49A0-8310-A1DB7B00C810}" srcOrd="1" destOrd="0" parTransId="{AB24A65C-044B-4539-B699-A14F1E0C6475}" sibTransId="{5AD01E32-9BA3-4A78-894B-7C386AA08A64}"/>
    <dgm:cxn modelId="{7AAF089F-FEBE-4AC0-8966-ADD483179AE1}" type="presOf" srcId="{308B1490-634C-41BE-8C9C-39D1E79938BE}" destId="{27168C75-A502-443A-BA0A-58353E83FD9F}" srcOrd="0" destOrd="0" presId="urn:microsoft.com/office/officeart/2005/8/layout/chevron2"/>
    <dgm:cxn modelId="{9B2D007D-B02E-4E45-BA76-31DA01BEBBB4}" type="presOf" srcId="{1BF739CD-D672-49EF-87AD-CADD2A8DE0F3}" destId="{6D16FE4C-28A1-40EF-A755-932F0074B30D}" srcOrd="0" destOrd="0" presId="urn:microsoft.com/office/officeart/2005/8/layout/chevron2"/>
    <dgm:cxn modelId="{6C8A3D1C-B356-4AF7-8D8F-FD697687A25C}" srcId="{8007F633-692A-49CE-8F2E-6EC9D0FA1BDE}" destId="{05E832A7-0D9F-44BA-ABBF-1DDAD9957975}" srcOrd="0" destOrd="0" parTransId="{6A79238E-1D2D-4DCB-A471-ACD8D16EAEC3}" sibTransId="{81F78F85-EF0A-406C-84D9-05943FE48ADA}"/>
    <dgm:cxn modelId="{345182F0-0B2D-45DD-A6A5-99289298E7B2}" srcId="{2699ACE7-FE17-4B29-BB24-EB82074AB2B2}" destId="{E895EE5A-8F7C-46E6-991D-58168556905F}" srcOrd="1" destOrd="0" parTransId="{E4FE2597-5C74-4B98-948D-F3AD4BC84923}" sibTransId="{2E375D81-0D57-4B58-9D14-4E085D2AC690}"/>
    <dgm:cxn modelId="{02CD4B37-258D-4E7B-8734-FF4BF6AB4F8A}" srcId="{8007F633-692A-49CE-8F2E-6EC9D0FA1BDE}" destId="{2699ACE7-FE17-4B29-BB24-EB82074AB2B2}" srcOrd="2" destOrd="0" parTransId="{D157F28A-29FF-4D71-822C-EA79F651697D}" sibTransId="{3C31EED1-2DEB-4D70-8863-A9148F81B005}"/>
    <dgm:cxn modelId="{E6EF9D3C-FB52-417A-9C59-B840DB4661EC}" type="presOf" srcId="{05E832A7-0D9F-44BA-ABBF-1DDAD9957975}" destId="{99784E86-2F60-4BEF-B70E-0A50F1EC6CB1}" srcOrd="0" destOrd="0" presId="urn:microsoft.com/office/officeart/2005/8/layout/chevron2"/>
    <dgm:cxn modelId="{8468BD84-6F2D-48A8-85D4-48484045712E}" type="presOf" srcId="{C64A782A-6BA1-453D-B329-756734F6077D}" destId="{26E47460-8FA6-45B3-8ABB-7F56AFF014D5}" srcOrd="0" destOrd="1" presId="urn:microsoft.com/office/officeart/2005/8/layout/chevron2"/>
    <dgm:cxn modelId="{C0C00795-1691-4D68-AEF0-98781F961EFB}" type="presOf" srcId="{8007F633-692A-49CE-8F2E-6EC9D0FA1BDE}" destId="{9EE8B59A-E3F6-49FF-8472-92184F3D7E8D}" srcOrd="0" destOrd="0" presId="urn:microsoft.com/office/officeart/2005/8/layout/chevron2"/>
    <dgm:cxn modelId="{96416A71-D085-4F6C-A5FC-86010F78D651}" type="presOf" srcId="{E895EE5A-8F7C-46E6-991D-58168556905F}" destId="{08295C06-5F0C-41C7-95E8-AA559CE19F5C}" srcOrd="0" destOrd="1" presId="urn:microsoft.com/office/officeart/2005/8/layout/chevron2"/>
    <dgm:cxn modelId="{5677397C-5229-404E-98A7-9E96AF893AA7}" srcId="{8007F633-692A-49CE-8F2E-6EC9D0FA1BDE}" destId="{1BF739CD-D672-49EF-87AD-CADD2A8DE0F3}" srcOrd="1" destOrd="0" parTransId="{A6F084FD-1EDC-45B7-A6FD-B3842F23DD2D}" sibTransId="{7EF5016E-0970-4A31-A748-67D671A39FCA}"/>
    <dgm:cxn modelId="{B6379D86-ABF9-41CA-ABA3-3663D646426F}" type="presOf" srcId="{F019461A-D172-4C5C-A16E-44934C6B57B9}" destId="{08295C06-5F0C-41C7-95E8-AA559CE19F5C}" srcOrd="0" destOrd="0" presId="urn:microsoft.com/office/officeart/2005/8/layout/chevron2"/>
    <dgm:cxn modelId="{C6664C0E-3E16-494C-B153-85C8742D384F}" type="presOf" srcId="{0F9BF839-7F1A-49A0-8310-A1DB7B00C810}" destId="{27168C75-A502-443A-BA0A-58353E83FD9F}" srcOrd="0" destOrd="1" presId="urn:microsoft.com/office/officeart/2005/8/layout/chevron2"/>
    <dgm:cxn modelId="{409742BB-23D8-49DC-9C55-FAC5DDD6081C}" srcId="{1BF739CD-D672-49EF-87AD-CADD2A8DE0F3}" destId="{C64A782A-6BA1-453D-B329-756734F6077D}" srcOrd="1" destOrd="0" parTransId="{ED8D02DC-8261-4832-8163-A41AE150DA12}" sibTransId="{5478AB3A-1D9A-4B8D-B656-2FD45AF63C06}"/>
    <dgm:cxn modelId="{7DC52C27-6854-4521-850C-DE6C3A8EF50D}" type="presOf" srcId="{263887B8-141F-4C43-9800-DA06C0CF0C31}" destId="{26E47460-8FA6-45B3-8ABB-7F56AFF014D5}" srcOrd="0" destOrd="0" presId="urn:microsoft.com/office/officeart/2005/8/layout/chevron2"/>
    <dgm:cxn modelId="{88343550-A9FD-4A88-A645-EA05BD06DF73}" type="presParOf" srcId="{9EE8B59A-E3F6-49FF-8472-92184F3D7E8D}" destId="{28FFF879-315E-43C7-B1CA-977578EE7C6F}" srcOrd="0" destOrd="0" presId="urn:microsoft.com/office/officeart/2005/8/layout/chevron2"/>
    <dgm:cxn modelId="{0E190428-482E-414D-8E5A-4EE641E12ABB}" type="presParOf" srcId="{28FFF879-315E-43C7-B1CA-977578EE7C6F}" destId="{99784E86-2F60-4BEF-B70E-0A50F1EC6CB1}" srcOrd="0" destOrd="0" presId="urn:microsoft.com/office/officeart/2005/8/layout/chevron2"/>
    <dgm:cxn modelId="{D1D64811-E0AD-4510-A0B5-1931BE73C992}" type="presParOf" srcId="{28FFF879-315E-43C7-B1CA-977578EE7C6F}" destId="{27168C75-A502-443A-BA0A-58353E83FD9F}" srcOrd="1" destOrd="0" presId="urn:microsoft.com/office/officeart/2005/8/layout/chevron2"/>
    <dgm:cxn modelId="{690D51EA-7820-47D0-8198-C4F708EE2AC6}" type="presParOf" srcId="{9EE8B59A-E3F6-49FF-8472-92184F3D7E8D}" destId="{5433A86E-6C09-453B-B0E0-C1C55017684F}" srcOrd="1" destOrd="0" presId="urn:microsoft.com/office/officeart/2005/8/layout/chevron2"/>
    <dgm:cxn modelId="{1272CBA8-69B9-4C27-B064-41EC2B33D2D7}" type="presParOf" srcId="{9EE8B59A-E3F6-49FF-8472-92184F3D7E8D}" destId="{7DDDCE8C-7B8D-4368-B075-53FAE1DC24B4}" srcOrd="2" destOrd="0" presId="urn:microsoft.com/office/officeart/2005/8/layout/chevron2"/>
    <dgm:cxn modelId="{C8E2F203-0CAB-475A-B7E6-FF86C6EABD73}" type="presParOf" srcId="{7DDDCE8C-7B8D-4368-B075-53FAE1DC24B4}" destId="{6D16FE4C-28A1-40EF-A755-932F0074B30D}" srcOrd="0" destOrd="0" presId="urn:microsoft.com/office/officeart/2005/8/layout/chevron2"/>
    <dgm:cxn modelId="{948AAF6D-E8A1-4E73-B1A3-E5BD4EB98FCE}" type="presParOf" srcId="{7DDDCE8C-7B8D-4368-B075-53FAE1DC24B4}" destId="{26E47460-8FA6-45B3-8ABB-7F56AFF014D5}" srcOrd="1" destOrd="0" presId="urn:microsoft.com/office/officeart/2005/8/layout/chevron2"/>
    <dgm:cxn modelId="{BBB5D6D5-A1C4-4D8F-A7BD-C3876A000F2A}" type="presParOf" srcId="{9EE8B59A-E3F6-49FF-8472-92184F3D7E8D}" destId="{31254F59-CF98-4299-9D26-C4C02FA5CF08}" srcOrd="3" destOrd="0" presId="urn:microsoft.com/office/officeart/2005/8/layout/chevron2"/>
    <dgm:cxn modelId="{A2E552C2-06CE-421D-801C-C633D3214492}" type="presParOf" srcId="{9EE8B59A-E3F6-49FF-8472-92184F3D7E8D}" destId="{6B275F86-73B3-4FDE-AA2D-D9F0075135B8}" srcOrd="4" destOrd="0" presId="urn:microsoft.com/office/officeart/2005/8/layout/chevron2"/>
    <dgm:cxn modelId="{88625CA0-6555-4B2D-AB47-E137D2614B9C}" type="presParOf" srcId="{6B275F86-73B3-4FDE-AA2D-D9F0075135B8}" destId="{ED30FFAB-42D1-4B8A-B49A-7912B09844BD}" srcOrd="0" destOrd="0" presId="urn:microsoft.com/office/officeart/2005/8/layout/chevron2"/>
    <dgm:cxn modelId="{D6E86C9B-63F8-45BD-B877-F38654BFA8A3}" type="presParOf" srcId="{6B275F86-73B3-4FDE-AA2D-D9F0075135B8}" destId="{08295C06-5F0C-41C7-95E8-AA559CE19F5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EBA4A6-0970-4133-A91E-128756BAC7B3}" type="doc">
      <dgm:prSet loTypeId="urn:microsoft.com/office/officeart/2005/8/layout/list1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0A99EDED-5058-441C-BA1C-BE94E944DC90}">
      <dgm:prSet phldrT="[Текст]"/>
      <dgm:spPr/>
      <dgm:t>
        <a:bodyPr/>
        <a:lstStyle/>
        <a:p>
          <a:r>
            <a:rPr lang="ru-RU" dirty="0" smtClean="0"/>
            <a:t>Повторение английского алфавита</a:t>
          </a:r>
          <a:endParaRPr lang="ru-RU" dirty="0"/>
        </a:p>
      </dgm:t>
    </dgm:pt>
    <dgm:pt modelId="{93B9C97F-7AD9-4BD9-9040-E68DE2C9318C}" type="parTrans" cxnId="{8DC86A8C-222D-4448-A44A-E798E587BB13}">
      <dgm:prSet/>
      <dgm:spPr/>
      <dgm:t>
        <a:bodyPr/>
        <a:lstStyle/>
        <a:p>
          <a:endParaRPr lang="ru-RU"/>
        </a:p>
      </dgm:t>
    </dgm:pt>
    <dgm:pt modelId="{3BB5AE10-5524-4492-9E1D-D93534C1C585}" type="sibTrans" cxnId="{8DC86A8C-222D-4448-A44A-E798E587BB13}">
      <dgm:prSet/>
      <dgm:spPr/>
      <dgm:t>
        <a:bodyPr/>
        <a:lstStyle/>
        <a:p>
          <a:endParaRPr lang="ru-RU"/>
        </a:p>
      </dgm:t>
    </dgm:pt>
    <dgm:pt modelId="{3E23D33E-E6AC-44B1-8CDE-3B275C6DC0EE}">
      <dgm:prSet phldrT="[Текст]"/>
      <dgm:spPr/>
      <dgm:t>
        <a:bodyPr/>
        <a:lstStyle/>
        <a:p>
          <a:r>
            <a:rPr lang="ru-RU" dirty="0" smtClean="0"/>
            <a:t>Развитие умения пользоваться английской клавиатурой</a:t>
          </a:r>
          <a:endParaRPr lang="ru-RU" dirty="0"/>
        </a:p>
      </dgm:t>
    </dgm:pt>
    <dgm:pt modelId="{FFF13DC8-0D05-478E-B3D2-6EF9564FDC2F}" type="parTrans" cxnId="{4168B357-2238-417B-977E-0361D8584F38}">
      <dgm:prSet/>
      <dgm:spPr/>
      <dgm:t>
        <a:bodyPr/>
        <a:lstStyle/>
        <a:p>
          <a:endParaRPr lang="ru-RU"/>
        </a:p>
      </dgm:t>
    </dgm:pt>
    <dgm:pt modelId="{94DEAFF6-7B3F-41AD-8A33-C629986DBBAD}" type="sibTrans" cxnId="{4168B357-2238-417B-977E-0361D8584F38}">
      <dgm:prSet/>
      <dgm:spPr/>
      <dgm:t>
        <a:bodyPr/>
        <a:lstStyle/>
        <a:p>
          <a:endParaRPr lang="ru-RU"/>
        </a:p>
      </dgm:t>
    </dgm:pt>
    <dgm:pt modelId="{D59BFB58-324C-42BD-A1D5-B844DD677009}">
      <dgm:prSet phldrT="[Текст]"/>
      <dgm:spPr/>
      <dgm:t>
        <a:bodyPr/>
        <a:lstStyle/>
        <a:p>
          <a:r>
            <a:rPr lang="ru-RU" dirty="0" smtClean="0"/>
            <a:t>Развитие навыка письма на английском языке</a:t>
          </a:r>
          <a:endParaRPr lang="ru-RU" dirty="0"/>
        </a:p>
      </dgm:t>
    </dgm:pt>
    <dgm:pt modelId="{71D8625D-5008-47E1-8B51-FD2AA89F11C2}" type="parTrans" cxnId="{5D58530F-672E-4151-AC57-6DBA57C12F35}">
      <dgm:prSet/>
      <dgm:spPr/>
      <dgm:t>
        <a:bodyPr/>
        <a:lstStyle/>
        <a:p>
          <a:endParaRPr lang="ru-RU"/>
        </a:p>
      </dgm:t>
    </dgm:pt>
    <dgm:pt modelId="{E2B1F8A7-D1B1-4A7E-9F3E-0B7E93255F5F}" type="sibTrans" cxnId="{5D58530F-672E-4151-AC57-6DBA57C12F35}">
      <dgm:prSet/>
      <dgm:spPr/>
      <dgm:t>
        <a:bodyPr/>
        <a:lstStyle/>
        <a:p>
          <a:endParaRPr lang="ru-RU"/>
        </a:p>
      </dgm:t>
    </dgm:pt>
    <dgm:pt modelId="{5D0D34FC-5BB0-4B2D-88B6-61DD89DB0B70}" type="pres">
      <dgm:prSet presAssocID="{8FEBA4A6-0970-4133-A91E-128756BAC7B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0B3CC2-6EA0-4DB2-9BAF-318828D5C1DE}" type="pres">
      <dgm:prSet presAssocID="{0A99EDED-5058-441C-BA1C-BE94E944DC90}" presName="parentLin" presStyleCnt="0"/>
      <dgm:spPr/>
    </dgm:pt>
    <dgm:pt modelId="{6E8D6B3C-9C0A-4182-8D34-B1813E3FD239}" type="pres">
      <dgm:prSet presAssocID="{0A99EDED-5058-441C-BA1C-BE94E944DC9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A0562AF-D916-4F83-B809-C8907C5301E5}" type="pres">
      <dgm:prSet presAssocID="{0A99EDED-5058-441C-BA1C-BE94E944DC9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E0074-2365-4A41-9619-572497FDD244}" type="pres">
      <dgm:prSet presAssocID="{0A99EDED-5058-441C-BA1C-BE94E944DC90}" presName="negativeSpace" presStyleCnt="0"/>
      <dgm:spPr/>
    </dgm:pt>
    <dgm:pt modelId="{4B110B14-D90D-4F1D-9FC5-94361594BA13}" type="pres">
      <dgm:prSet presAssocID="{0A99EDED-5058-441C-BA1C-BE94E944DC90}" presName="childText" presStyleLbl="conFgAcc1" presStyleIdx="0" presStyleCnt="3">
        <dgm:presLayoutVars>
          <dgm:bulletEnabled val="1"/>
        </dgm:presLayoutVars>
      </dgm:prSet>
      <dgm:spPr/>
    </dgm:pt>
    <dgm:pt modelId="{36FC13EC-8825-4E05-BC5C-611BD2A72425}" type="pres">
      <dgm:prSet presAssocID="{3BB5AE10-5524-4492-9E1D-D93534C1C585}" presName="spaceBetweenRectangles" presStyleCnt="0"/>
      <dgm:spPr/>
    </dgm:pt>
    <dgm:pt modelId="{057D9534-4F7F-4DAE-A968-0259F25EC04A}" type="pres">
      <dgm:prSet presAssocID="{3E23D33E-E6AC-44B1-8CDE-3B275C6DC0EE}" presName="parentLin" presStyleCnt="0"/>
      <dgm:spPr/>
    </dgm:pt>
    <dgm:pt modelId="{66C46DD1-FB2E-4604-8512-1FC1E6C71E13}" type="pres">
      <dgm:prSet presAssocID="{3E23D33E-E6AC-44B1-8CDE-3B275C6DC0E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051D4FB-EE88-4422-95D2-282EA53A0F41}" type="pres">
      <dgm:prSet presAssocID="{3E23D33E-E6AC-44B1-8CDE-3B275C6DC0E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43AF0A-4403-475E-B6C8-00F6289E939F}" type="pres">
      <dgm:prSet presAssocID="{3E23D33E-E6AC-44B1-8CDE-3B275C6DC0EE}" presName="negativeSpace" presStyleCnt="0"/>
      <dgm:spPr/>
    </dgm:pt>
    <dgm:pt modelId="{D8865627-135C-4133-BA31-67C5BD69424F}" type="pres">
      <dgm:prSet presAssocID="{3E23D33E-E6AC-44B1-8CDE-3B275C6DC0EE}" presName="childText" presStyleLbl="conFgAcc1" presStyleIdx="1" presStyleCnt="3">
        <dgm:presLayoutVars>
          <dgm:bulletEnabled val="1"/>
        </dgm:presLayoutVars>
      </dgm:prSet>
      <dgm:spPr/>
    </dgm:pt>
    <dgm:pt modelId="{37D62534-0E1D-4019-8D04-EBA14E2A6B09}" type="pres">
      <dgm:prSet presAssocID="{94DEAFF6-7B3F-41AD-8A33-C629986DBBAD}" presName="spaceBetweenRectangles" presStyleCnt="0"/>
      <dgm:spPr/>
    </dgm:pt>
    <dgm:pt modelId="{566CCCAD-585B-46F6-8B28-04485A39B08C}" type="pres">
      <dgm:prSet presAssocID="{D59BFB58-324C-42BD-A1D5-B844DD677009}" presName="parentLin" presStyleCnt="0"/>
      <dgm:spPr/>
    </dgm:pt>
    <dgm:pt modelId="{AAD42938-BF2A-47C3-957D-A7F6BDCDA2BF}" type="pres">
      <dgm:prSet presAssocID="{D59BFB58-324C-42BD-A1D5-B844DD67700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F3F8BD2-0539-4F7F-8C9C-4EE8BBDE569C}" type="pres">
      <dgm:prSet presAssocID="{D59BFB58-324C-42BD-A1D5-B844DD67700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D341AF-5645-48F5-8772-2CC0E86D677B}" type="pres">
      <dgm:prSet presAssocID="{D59BFB58-324C-42BD-A1D5-B844DD677009}" presName="negativeSpace" presStyleCnt="0"/>
      <dgm:spPr/>
    </dgm:pt>
    <dgm:pt modelId="{8C915B36-8FDA-4057-867C-D39BE083D6C4}" type="pres">
      <dgm:prSet presAssocID="{D59BFB58-324C-42BD-A1D5-B844DD67700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DC86A8C-222D-4448-A44A-E798E587BB13}" srcId="{8FEBA4A6-0970-4133-A91E-128756BAC7B3}" destId="{0A99EDED-5058-441C-BA1C-BE94E944DC90}" srcOrd="0" destOrd="0" parTransId="{93B9C97F-7AD9-4BD9-9040-E68DE2C9318C}" sibTransId="{3BB5AE10-5524-4492-9E1D-D93534C1C585}"/>
    <dgm:cxn modelId="{E502AEBE-EF33-4FF7-B3B9-B0D80B42DF97}" type="presOf" srcId="{0A99EDED-5058-441C-BA1C-BE94E944DC90}" destId="{0A0562AF-D916-4F83-B809-C8907C5301E5}" srcOrd="1" destOrd="0" presId="urn:microsoft.com/office/officeart/2005/8/layout/list1"/>
    <dgm:cxn modelId="{CE49D579-B380-4EB5-A68B-F1439B53134A}" type="presOf" srcId="{D59BFB58-324C-42BD-A1D5-B844DD677009}" destId="{5F3F8BD2-0539-4F7F-8C9C-4EE8BBDE569C}" srcOrd="1" destOrd="0" presId="urn:microsoft.com/office/officeart/2005/8/layout/list1"/>
    <dgm:cxn modelId="{5191C0DE-3F5F-4FB2-A5D1-34B2B05FF3CB}" type="presOf" srcId="{8FEBA4A6-0970-4133-A91E-128756BAC7B3}" destId="{5D0D34FC-5BB0-4B2D-88B6-61DD89DB0B70}" srcOrd="0" destOrd="0" presId="urn:microsoft.com/office/officeart/2005/8/layout/list1"/>
    <dgm:cxn modelId="{01D1F995-1A30-4C8E-A261-4CEB03EFC006}" type="presOf" srcId="{0A99EDED-5058-441C-BA1C-BE94E944DC90}" destId="{6E8D6B3C-9C0A-4182-8D34-B1813E3FD239}" srcOrd="0" destOrd="0" presId="urn:microsoft.com/office/officeart/2005/8/layout/list1"/>
    <dgm:cxn modelId="{5D58530F-672E-4151-AC57-6DBA57C12F35}" srcId="{8FEBA4A6-0970-4133-A91E-128756BAC7B3}" destId="{D59BFB58-324C-42BD-A1D5-B844DD677009}" srcOrd="2" destOrd="0" parTransId="{71D8625D-5008-47E1-8B51-FD2AA89F11C2}" sibTransId="{E2B1F8A7-D1B1-4A7E-9F3E-0B7E93255F5F}"/>
    <dgm:cxn modelId="{210F7B82-D615-450F-ADCD-37B971FA7E4F}" type="presOf" srcId="{D59BFB58-324C-42BD-A1D5-B844DD677009}" destId="{AAD42938-BF2A-47C3-957D-A7F6BDCDA2BF}" srcOrd="0" destOrd="0" presId="urn:microsoft.com/office/officeart/2005/8/layout/list1"/>
    <dgm:cxn modelId="{4168B357-2238-417B-977E-0361D8584F38}" srcId="{8FEBA4A6-0970-4133-A91E-128756BAC7B3}" destId="{3E23D33E-E6AC-44B1-8CDE-3B275C6DC0EE}" srcOrd="1" destOrd="0" parTransId="{FFF13DC8-0D05-478E-B3D2-6EF9564FDC2F}" sibTransId="{94DEAFF6-7B3F-41AD-8A33-C629986DBBAD}"/>
    <dgm:cxn modelId="{C91C4C91-D1D1-4E88-86FA-F0EDE2F74831}" type="presOf" srcId="{3E23D33E-E6AC-44B1-8CDE-3B275C6DC0EE}" destId="{8051D4FB-EE88-4422-95D2-282EA53A0F41}" srcOrd="1" destOrd="0" presId="urn:microsoft.com/office/officeart/2005/8/layout/list1"/>
    <dgm:cxn modelId="{8A7A46B3-63F2-42E3-AD85-CD5A807BB0F1}" type="presOf" srcId="{3E23D33E-E6AC-44B1-8CDE-3B275C6DC0EE}" destId="{66C46DD1-FB2E-4604-8512-1FC1E6C71E13}" srcOrd="0" destOrd="0" presId="urn:microsoft.com/office/officeart/2005/8/layout/list1"/>
    <dgm:cxn modelId="{1FD094FD-90B9-4AC7-82BB-27E19C3D23F3}" type="presParOf" srcId="{5D0D34FC-5BB0-4B2D-88B6-61DD89DB0B70}" destId="{310B3CC2-6EA0-4DB2-9BAF-318828D5C1DE}" srcOrd="0" destOrd="0" presId="urn:microsoft.com/office/officeart/2005/8/layout/list1"/>
    <dgm:cxn modelId="{E5F50628-4BCD-4B85-BF66-574905123317}" type="presParOf" srcId="{310B3CC2-6EA0-4DB2-9BAF-318828D5C1DE}" destId="{6E8D6B3C-9C0A-4182-8D34-B1813E3FD239}" srcOrd="0" destOrd="0" presId="urn:microsoft.com/office/officeart/2005/8/layout/list1"/>
    <dgm:cxn modelId="{173BB495-5031-4726-96CC-D2CD2B744EFD}" type="presParOf" srcId="{310B3CC2-6EA0-4DB2-9BAF-318828D5C1DE}" destId="{0A0562AF-D916-4F83-B809-C8907C5301E5}" srcOrd="1" destOrd="0" presId="urn:microsoft.com/office/officeart/2005/8/layout/list1"/>
    <dgm:cxn modelId="{3AE5F29D-46AF-43F9-85EC-900A6ACD15DB}" type="presParOf" srcId="{5D0D34FC-5BB0-4B2D-88B6-61DD89DB0B70}" destId="{9A3E0074-2365-4A41-9619-572497FDD244}" srcOrd="1" destOrd="0" presId="urn:microsoft.com/office/officeart/2005/8/layout/list1"/>
    <dgm:cxn modelId="{BFD2E83E-DA4C-4D0F-9170-96D8D28602AC}" type="presParOf" srcId="{5D0D34FC-5BB0-4B2D-88B6-61DD89DB0B70}" destId="{4B110B14-D90D-4F1D-9FC5-94361594BA13}" srcOrd="2" destOrd="0" presId="urn:microsoft.com/office/officeart/2005/8/layout/list1"/>
    <dgm:cxn modelId="{312DC21D-1A56-42CE-A21B-6E161A62C30A}" type="presParOf" srcId="{5D0D34FC-5BB0-4B2D-88B6-61DD89DB0B70}" destId="{36FC13EC-8825-4E05-BC5C-611BD2A72425}" srcOrd="3" destOrd="0" presId="urn:microsoft.com/office/officeart/2005/8/layout/list1"/>
    <dgm:cxn modelId="{81FEE097-43F0-4570-97EA-03101607CCE7}" type="presParOf" srcId="{5D0D34FC-5BB0-4B2D-88B6-61DD89DB0B70}" destId="{057D9534-4F7F-4DAE-A968-0259F25EC04A}" srcOrd="4" destOrd="0" presId="urn:microsoft.com/office/officeart/2005/8/layout/list1"/>
    <dgm:cxn modelId="{4FD67C4C-1E2F-428D-B8F6-8ADDCB4B779F}" type="presParOf" srcId="{057D9534-4F7F-4DAE-A968-0259F25EC04A}" destId="{66C46DD1-FB2E-4604-8512-1FC1E6C71E13}" srcOrd="0" destOrd="0" presId="urn:microsoft.com/office/officeart/2005/8/layout/list1"/>
    <dgm:cxn modelId="{B5B1ACEF-5701-4E12-B940-226D93E8E49E}" type="presParOf" srcId="{057D9534-4F7F-4DAE-A968-0259F25EC04A}" destId="{8051D4FB-EE88-4422-95D2-282EA53A0F41}" srcOrd="1" destOrd="0" presId="urn:microsoft.com/office/officeart/2005/8/layout/list1"/>
    <dgm:cxn modelId="{2B53A359-49A9-497F-A5BD-1D1F22F1CF33}" type="presParOf" srcId="{5D0D34FC-5BB0-4B2D-88B6-61DD89DB0B70}" destId="{0843AF0A-4403-475E-B6C8-00F6289E939F}" srcOrd="5" destOrd="0" presId="urn:microsoft.com/office/officeart/2005/8/layout/list1"/>
    <dgm:cxn modelId="{FE4F5D58-82FF-49F4-B2B3-A6E066502BA5}" type="presParOf" srcId="{5D0D34FC-5BB0-4B2D-88B6-61DD89DB0B70}" destId="{D8865627-135C-4133-BA31-67C5BD69424F}" srcOrd="6" destOrd="0" presId="urn:microsoft.com/office/officeart/2005/8/layout/list1"/>
    <dgm:cxn modelId="{758A890D-CBD4-49E5-9021-4A96DABC50EC}" type="presParOf" srcId="{5D0D34FC-5BB0-4B2D-88B6-61DD89DB0B70}" destId="{37D62534-0E1D-4019-8D04-EBA14E2A6B09}" srcOrd="7" destOrd="0" presId="urn:microsoft.com/office/officeart/2005/8/layout/list1"/>
    <dgm:cxn modelId="{71720376-6834-40E0-8CE2-74735305030D}" type="presParOf" srcId="{5D0D34FC-5BB0-4B2D-88B6-61DD89DB0B70}" destId="{566CCCAD-585B-46F6-8B28-04485A39B08C}" srcOrd="8" destOrd="0" presId="urn:microsoft.com/office/officeart/2005/8/layout/list1"/>
    <dgm:cxn modelId="{0951E6FA-A9C5-4197-B707-B0C0C1B613B9}" type="presParOf" srcId="{566CCCAD-585B-46F6-8B28-04485A39B08C}" destId="{AAD42938-BF2A-47C3-957D-A7F6BDCDA2BF}" srcOrd="0" destOrd="0" presId="urn:microsoft.com/office/officeart/2005/8/layout/list1"/>
    <dgm:cxn modelId="{59477BD6-D74C-4846-AC72-CA016951799D}" type="presParOf" srcId="{566CCCAD-585B-46F6-8B28-04485A39B08C}" destId="{5F3F8BD2-0539-4F7F-8C9C-4EE8BBDE569C}" srcOrd="1" destOrd="0" presId="urn:microsoft.com/office/officeart/2005/8/layout/list1"/>
    <dgm:cxn modelId="{79CE25B9-3699-45ED-91AC-B842825DC2C7}" type="presParOf" srcId="{5D0D34FC-5BB0-4B2D-88B6-61DD89DB0B70}" destId="{10D341AF-5645-48F5-8772-2CC0E86D677B}" srcOrd="9" destOrd="0" presId="urn:microsoft.com/office/officeart/2005/8/layout/list1"/>
    <dgm:cxn modelId="{9199F3DE-EFF2-4BAF-953B-F203A0E42A39}" type="presParOf" srcId="{5D0D34FC-5BB0-4B2D-88B6-61DD89DB0B70}" destId="{8C915B36-8FDA-4057-867C-D39BE083D6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463534-97CF-4B6F-9B20-3F714E47B32F}">
      <dsp:nvSpPr>
        <dsp:cNvPr id="0" name=""/>
        <dsp:cNvSpPr/>
      </dsp:nvSpPr>
      <dsp:spPr>
        <a:xfrm>
          <a:off x="0" y="431626"/>
          <a:ext cx="2557363" cy="1534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Английский язык как средство общения </a:t>
          </a:r>
          <a:endParaRPr lang="ru-RU" sz="1400" kern="1200" dirty="0"/>
        </a:p>
      </dsp:txBody>
      <dsp:txXfrm>
        <a:off x="0" y="431626"/>
        <a:ext cx="2557363" cy="1534417"/>
      </dsp:txXfrm>
    </dsp:sp>
    <dsp:sp modelId="{9B4B3585-5687-408A-B8A8-3626C8BD6434}">
      <dsp:nvSpPr>
        <dsp:cNvPr id="0" name=""/>
        <dsp:cNvSpPr/>
      </dsp:nvSpPr>
      <dsp:spPr>
        <a:xfrm>
          <a:off x="2813099" y="431626"/>
          <a:ext cx="2557363" cy="1534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Расширение лингвистического кругозора школьников</a:t>
          </a:r>
          <a:endParaRPr lang="ru-RU" sz="1400" kern="1200" dirty="0"/>
        </a:p>
      </dsp:txBody>
      <dsp:txXfrm>
        <a:off x="2813099" y="431626"/>
        <a:ext cx="2557363" cy="1534417"/>
      </dsp:txXfrm>
    </dsp:sp>
    <dsp:sp modelId="{39E21BA1-5161-4702-AEC8-D7A47DCFB030}">
      <dsp:nvSpPr>
        <dsp:cNvPr id="0" name=""/>
        <dsp:cNvSpPr/>
      </dsp:nvSpPr>
      <dsp:spPr>
        <a:xfrm>
          <a:off x="5626198" y="431626"/>
          <a:ext cx="2557363" cy="1534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Обеспечение коммуникативно-психологической адаптации к новому языковому миру</a:t>
          </a:r>
          <a:endParaRPr lang="ru-RU" sz="1400" kern="1200" dirty="0"/>
        </a:p>
      </dsp:txBody>
      <dsp:txXfrm>
        <a:off x="5626198" y="431626"/>
        <a:ext cx="2557363" cy="1534417"/>
      </dsp:txXfrm>
    </dsp:sp>
    <dsp:sp modelId="{708B01FC-5DE5-4B1B-BF4F-CAF2E222EAAB}">
      <dsp:nvSpPr>
        <dsp:cNvPr id="0" name=""/>
        <dsp:cNvSpPr/>
      </dsp:nvSpPr>
      <dsp:spPr>
        <a:xfrm>
          <a:off x="1406549" y="2221780"/>
          <a:ext cx="2557363" cy="1534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Развитие личностных качеств школьника, его внимания, памяти, воображения</a:t>
          </a:r>
          <a:endParaRPr lang="ru-RU" sz="1400" kern="1200" dirty="0"/>
        </a:p>
      </dsp:txBody>
      <dsp:txXfrm>
        <a:off x="1406549" y="2221780"/>
        <a:ext cx="2557363" cy="1534417"/>
      </dsp:txXfrm>
    </dsp:sp>
    <dsp:sp modelId="{7250AA02-8D62-435A-85CC-6CD188DAC6BA}">
      <dsp:nvSpPr>
        <dsp:cNvPr id="0" name=""/>
        <dsp:cNvSpPr/>
      </dsp:nvSpPr>
      <dsp:spPr>
        <a:xfrm>
          <a:off x="4219649" y="2221780"/>
          <a:ext cx="2557363" cy="1534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Развитие эмоциональной сферы в процессе обучающих ролевых игр, мини-спектаклей</a:t>
          </a:r>
          <a:endParaRPr lang="ru-RU" sz="1400" kern="1200" dirty="0"/>
        </a:p>
      </dsp:txBody>
      <dsp:txXfrm>
        <a:off x="4219649" y="2221780"/>
        <a:ext cx="2557363" cy="153441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3CE70C-2E48-487C-A2D6-3F8568CA73F0}">
      <dsp:nvSpPr>
        <dsp:cNvPr id="0" name=""/>
        <dsp:cNvSpPr/>
      </dsp:nvSpPr>
      <dsp:spPr>
        <a:xfrm>
          <a:off x="0" y="475352"/>
          <a:ext cx="8183562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B107A-D35B-4854-A1D6-F4EE62C777D2}">
      <dsp:nvSpPr>
        <dsp:cNvPr id="0" name=""/>
        <dsp:cNvSpPr/>
      </dsp:nvSpPr>
      <dsp:spPr>
        <a:xfrm>
          <a:off x="409178" y="3032"/>
          <a:ext cx="5728493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523" tIns="0" rIns="21652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Развить умения образно мыслить и говорить</a:t>
          </a:r>
          <a:endParaRPr lang="ru-RU" sz="1400" kern="1200" dirty="0"/>
        </a:p>
      </dsp:txBody>
      <dsp:txXfrm>
        <a:off x="409178" y="3032"/>
        <a:ext cx="5728493" cy="944640"/>
      </dsp:txXfrm>
    </dsp:sp>
    <dsp:sp modelId="{038A66D1-D8A7-4653-8C9B-0A5BDB769123}">
      <dsp:nvSpPr>
        <dsp:cNvPr id="0" name=""/>
        <dsp:cNvSpPr/>
      </dsp:nvSpPr>
      <dsp:spPr>
        <a:xfrm>
          <a:off x="0" y="1926872"/>
          <a:ext cx="8183562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12CDF-DED6-4340-A62D-47D629607D69}">
      <dsp:nvSpPr>
        <dsp:cNvPr id="0" name=""/>
        <dsp:cNvSpPr/>
      </dsp:nvSpPr>
      <dsp:spPr>
        <a:xfrm>
          <a:off x="409178" y="1454552"/>
          <a:ext cx="5728493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523" tIns="0" rIns="21652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Заложить основы практического владения слушанием и говорением в пределах определенной тематики</a:t>
          </a:r>
          <a:endParaRPr lang="ru-RU" sz="1400" kern="1200" dirty="0"/>
        </a:p>
      </dsp:txBody>
      <dsp:txXfrm>
        <a:off x="409178" y="1454552"/>
        <a:ext cx="5728493" cy="944640"/>
      </dsp:txXfrm>
    </dsp:sp>
    <dsp:sp modelId="{6CB7201E-717A-41E7-80BA-6741FD66F90C}">
      <dsp:nvSpPr>
        <dsp:cNvPr id="0" name=""/>
        <dsp:cNvSpPr/>
      </dsp:nvSpPr>
      <dsp:spPr>
        <a:xfrm>
          <a:off x="0" y="3378392"/>
          <a:ext cx="8183562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99CFA-73F8-4186-8BA1-9DB5C99263C3}">
      <dsp:nvSpPr>
        <dsp:cNvPr id="0" name=""/>
        <dsp:cNvSpPr/>
      </dsp:nvSpPr>
      <dsp:spPr>
        <a:xfrm>
          <a:off x="409178" y="2906072"/>
          <a:ext cx="5728493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523" tIns="0" rIns="21652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Повысить уровень гуманитарного образования детей  </a:t>
          </a:r>
          <a:endParaRPr lang="ru-RU" sz="1400" kern="1200" dirty="0"/>
        </a:p>
      </dsp:txBody>
      <dsp:txXfrm>
        <a:off x="409178" y="2906072"/>
        <a:ext cx="5728493" cy="9446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9F56FA-BA92-4284-8FC6-40330E3C55E2}">
      <dsp:nvSpPr>
        <dsp:cNvPr id="0" name=""/>
        <dsp:cNvSpPr/>
      </dsp:nvSpPr>
      <dsp:spPr>
        <a:xfrm>
          <a:off x="0" y="0"/>
          <a:ext cx="4187825" cy="418782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EBA07-179A-4B31-98E4-93A6AD1021CC}">
      <dsp:nvSpPr>
        <dsp:cNvPr id="0" name=""/>
        <dsp:cNvSpPr/>
      </dsp:nvSpPr>
      <dsp:spPr>
        <a:xfrm>
          <a:off x="2093912" y="0"/>
          <a:ext cx="6089649" cy="4187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Диалог</a:t>
          </a:r>
          <a:endParaRPr lang="ru-RU" sz="2400" kern="1200" dirty="0"/>
        </a:p>
      </dsp:txBody>
      <dsp:txXfrm>
        <a:off x="2093912" y="0"/>
        <a:ext cx="3044824" cy="1256350"/>
      </dsp:txXfrm>
    </dsp:sp>
    <dsp:sp modelId="{6412B67E-FD85-4928-AC04-9932CD435D93}">
      <dsp:nvSpPr>
        <dsp:cNvPr id="0" name=""/>
        <dsp:cNvSpPr/>
      </dsp:nvSpPr>
      <dsp:spPr>
        <a:xfrm>
          <a:off x="732870" y="1256350"/>
          <a:ext cx="2722083" cy="272208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BE87B-2CF3-497E-9B32-6C15D19D7621}">
      <dsp:nvSpPr>
        <dsp:cNvPr id="0" name=""/>
        <dsp:cNvSpPr/>
      </dsp:nvSpPr>
      <dsp:spPr>
        <a:xfrm>
          <a:off x="2093912" y="1256350"/>
          <a:ext cx="6089649" cy="27220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Монолог </a:t>
          </a:r>
          <a:endParaRPr lang="ru-RU" sz="2400" kern="1200" dirty="0"/>
        </a:p>
      </dsp:txBody>
      <dsp:txXfrm>
        <a:off x="2093912" y="1256350"/>
        <a:ext cx="3044824" cy="1256346"/>
      </dsp:txXfrm>
    </dsp:sp>
    <dsp:sp modelId="{10E33A21-64A4-4694-8362-F24043E78BFB}">
      <dsp:nvSpPr>
        <dsp:cNvPr id="0" name=""/>
        <dsp:cNvSpPr/>
      </dsp:nvSpPr>
      <dsp:spPr>
        <a:xfrm>
          <a:off x="1465739" y="2512696"/>
          <a:ext cx="1256346" cy="125634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E8E5A-78EF-40F1-81C7-F4909D03C700}">
      <dsp:nvSpPr>
        <dsp:cNvPr id="0" name=""/>
        <dsp:cNvSpPr/>
      </dsp:nvSpPr>
      <dsp:spPr>
        <a:xfrm>
          <a:off x="2093912" y="2512696"/>
          <a:ext cx="6089649" cy="12563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Чтение </a:t>
          </a:r>
          <a:endParaRPr lang="ru-RU" sz="2400" kern="1200" dirty="0"/>
        </a:p>
      </dsp:txBody>
      <dsp:txXfrm>
        <a:off x="2093912" y="2512696"/>
        <a:ext cx="3044824" cy="1256346"/>
      </dsp:txXfrm>
    </dsp:sp>
    <dsp:sp modelId="{1290C048-722E-480D-BD6E-93BC4DC87E82}">
      <dsp:nvSpPr>
        <dsp:cNvPr id="0" name=""/>
        <dsp:cNvSpPr/>
      </dsp:nvSpPr>
      <dsp:spPr>
        <a:xfrm>
          <a:off x="5138737" y="0"/>
          <a:ext cx="3044824" cy="1256350"/>
        </a:xfrm>
        <a:prstGeom prst="rect">
          <a:avLst/>
        </a:prstGeom>
        <a:noFill/>
        <a:ln w="425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Как твои дела</a:t>
          </a:r>
          <a:r>
            <a:rPr lang="en-US" sz="1400" kern="1200" dirty="0" smtClean="0"/>
            <a:t>?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Здравствуй, Санта Клаус</a:t>
          </a:r>
          <a:endParaRPr lang="ru-RU" sz="1400" kern="1200" dirty="0"/>
        </a:p>
      </dsp:txBody>
      <dsp:txXfrm>
        <a:off x="5138737" y="0"/>
        <a:ext cx="3044824" cy="1256350"/>
      </dsp:txXfrm>
    </dsp:sp>
    <dsp:sp modelId="{5C5F6432-FE26-4B51-A6CA-FBBEE51FE052}">
      <dsp:nvSpPr>
        <dsp:cNvPr id="0" name=""/>
        <dsp:cNvSpPr/>
      </dsp:nvSpPr>
      <dsp:spPr>
        <a:xfrm>
          <a:off x="5138737" y="1256350"/>
          <a:ext cx="3044824" cy="1256346"/>
        </a:xfrm>
        <a:prstGeom prst="rect">
          <a:avLst/>
        </a:prstGeom>
        <a:noFill/>
        <a:ln w="425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Моя семья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Моя школа</a:t>
          </a:r>
          <a:endParaRPr lang="ru-RU" sz="1400" kern="1200" dirty="0"/>
        </a:p>
      </dsp:txBody>
      <dsp:txXfrm>
        <a:off x="5138737" y="1256350"/>
        <a:ext cx="3044824" cy="1256346"/>
      </dsp:txXfrm>
    </dsp:sp>
    <dsp:sp modelId="{94E104BB-91D9-4C7E-816D-22663A071D03}">
      <dsp:nvSpPr>
        <dsp:cNvPr id="0" name=""/>
        <dsp:cNvSpPr/>
      </dsp:nvSpPr>
      <dsp:spPr>
        <a:xfrm>
          <a:off x="5138737" y="2512696"/>
          <a:ext cx="3044824" cy="1256346"/>
        </a:xfrm>
        <a:prstGeom prst="rect">
          <a:avLst/>
        </a:prstGeom>
        <a:noFill/>
        <a:ln w="425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Мой счастливый город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Пиратская вечеринка</a:t>
          </a:r>
          <a:endParaRPr lang="ru-RU" sz="1400" kern="1200" dirty="0"/>
        </a:p>
      </dsp:txBody>
      <dsp:txXfrm>
        <a:off x="5138737" y="2512696"/>
        <a:ext cx="3044824" cy="125634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0A7935-BE1B-48D6-86FB-981BCB7FE860}">
      <dsp:nvSpPr>
        <dsp:cNvPr id="0" name=""/>
        <dsp:cNvSpPr/>
      </dsp:nvSpPr>
      <dsp:spPr>
        <a:xfrm>
          <a:off x="0" y="0"/>
          <a:ext cx="8183562" cy="1308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Представление творческих работ 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Изготовление открыток</a:t>
          </a:r>
          <a:endParaRPr lang="ru-RU" sz="2000" kern="1200" dirty="0"/>
        </a:p>
      </dsp:txBody>
      <dsp:txXfrm>
        <a:off x="1767581" y="0"/>
        <a:ext cx="6415980" cy="1308695"/>
      </dsp:txXfrm>
    </dsp:sp>
    <dsp:sp modelId="{395B2588-7180-4A84-BD0C-6CEBF8321D17}">
      <dsp:nvSpPr>
        <dsp:cNvPr id="0" name=""/>
        <dsp:cNvSpPr/>
      </dsp:nvSpPr>
      <dsp:spPr>
        <a:xfrm>
          <a:off x="130869" y="130869"/>
          <a:ext cx="1636712" cy="10469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F9026-030D-449C-BDA3-5BD7FC9DD39B}">
      <dsp:nvSpPr>
        <dsp:cNvPr id="0" name=""/>
        <dsp:cNvSpPr/>
      </dsp:nvSpPr>
      <dsp:spPr>
        <a:xfrm>
          <a:off x="0" y="1439564"/>
          <a:ext cx="8183562" cy="1308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Игра в лото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Рассказы по картинкам</a:t>
          </a:r>
          <a:endParaRPr lang="ru-RU" sz="1700" kern="1200" dirty="0"/>
        </a:p>
      </dsp:txBody>
      <dsp:txXfrm>
        <a:off x="1767581" y="1439564"/>
        <a:ext cx="6415980" cy="1308695"/>
      </dsp:txXfrm>
    </dsp:sp>
    <dsp:sp modelId="{737C3121-DA3F-4796-A630-7CFCF9430686}">
      <dsp:nvSpPr>
        <dsp:cNvPr id="0" name=""/>
        <dsp:cNvSpPr/>
      </dsp:nvSpPr>
      <dsp:spPr>
        <a:xfrm>
          <a:off x="130869" y="1570434"/>
          <a:ext cx="1636712" cy="10469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6E3B9-DF7F-4F94-87A8-F019D0A1CF11}">
      <dsp:nvSpPr>
        <dsp:cNvPr id="0" name=""/>
        <dsp:cNvSpPr/>
      </dsp:nvSpPr>
      <dsp:spPr>
        <a:xfrm>
          <a:off x="0" y="2879129"/>
          <a:ext cx="8183562" cy="1308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Проведение мини-экскурсии о выполненных работах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Мини-диалоги</a:t>
          </a:r>
          <a:endParaRPr lang="ru-RU" sz="1700" kern="1200" dirty="0"/>
        </a:p>
      </dsp:txBody>
      <dsp:txXfrm>
        <a:off x="1767581" y="2879129"/>
        <a:ext cx="6415980" cy="1308695"/>
      </dsp:txXfrm>
    </dsp:sp>
    <dsp:sp modelId="{B3FC44AC-0735-4D14-A39B-994940A9C71B}">
      <dsp:nvSpPr>
        <dsp:cNvPr id="0" name=""/>
        <dsp:cNvSpPr/>
      </dsp:nvSpPr>
      <dsp:spPr>
        <a:xfrm>
          <a:off x="130869" y="3009999"/>
          <a:ext cx="1636712" cy="10469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784E86-2F60-4BEF-B70E-0A50F1EC6CB1}">
      <dsp:nvSpPr>
        <dsp:cNvPr id="0" name=""/>
        <dsp:cNvSpPr/>
      </dsp:nvSpPr>
      <dsp:spPr>
        <a:xfrm rot="5400000">
          <a:off x="-228593" y="231503"/>
          <a:ext cx="1523958" cy="1066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Индивидуальная работа</a:t>
          </a:r>
          <a:endParaRPr lang="ru-RU" sz="1400" kern="1200" dirty="0"/>
        </a:p>
      </dsp:txBody>
      <dsp:txXfrm rot="5400000">
        <a:off x="-228593" y="231503"/>
        <a:ext cx="1523958" cy="1066770"/>
      </dsp:txXfrm>
    </dsp:sp>
    <dsp:sp modelId="{27168C75-A502-443A-BA0A-58353E83FD9F}">
      <dsp:nvSpPr>
        <dsp:cNvPr id="0" name=""/>
        <dsp:cNvSpPr/>
      </dsp:nvSpPr>
      <dsp:spPr>
        <a:xfrm rot="5400000">
          <a:off x="4129619" y="-3059938"/>
          <a:ext cx="991093" cy="71167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Шляпка на День рождения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Открытка-поздравление с Рождеством и Новым годом</a:t>
          </a:r>
          <a:endParaRPr lang="ru-RU" sz="1400" kern="1200" dirty="0"/>
        </a:p>
      </dsp:txBody>
      <dsp:txXfrm rot="5400000">
        <a:off x="4129619" y="-3059938"/>
        <a:ext cx="991093" cy="7116791"/>
      </dsp:txXfrm>
    </dsp:sp>
    <dsp:sp modelId="{6D16FE4C-28A1-40EF-A755-932F0074B30D}">
      <dsp:nvSpPr>
        <dsp:cNvPr id="0" name=""/>
        <dsp:cNvSpPr/>
      </dsp:nvSpPr>
      <dsp:spPr>
        <a:xfrm rot="5400000">
          <a:off x="-228593" y="1560527"/>
          <a:ext cx="1523958" cy="1066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Работа в паре</a:t>
          </a:r>
          <a:endParaRPr lang="ru-RU" sz="1400" kern="1200" dirty="0"/>
        </a:p>
      </dsp:txBody>
      <dsp:txXfrm rot="5400000">
        <a:off x="-228593" y="1560527"/>
        <a:ext cx="1523958" cy="1066770"/>
      </dsp:txXfrm>
    </dsp:sp>
    <dsp:sp modelId="{26E47460-8FA6-45B3-8ABB-7F56AFF014D5}">
      <dsp:nvSpPr>
        <dsp:cNvPr id="0" name=""/>
        <dsp:cNvSpPr/>
      </dsp:nvSpPr>
      <dsp:spPr>
        <a:xfrm rot="5400000">
          <a:off x="4129879" y="-1731175"/>
          <a:ext cx="990572" cy="71167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Подарочный чулочек к Новому году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Мини-проект «Мой счастливый город»</a:t>
          </a:r>
          <a:endParaRPr lang="ru-RU" sz="1400" kern="1200" dirty="0"/>
        </a:p>
      </dsp:txBody>
      <dsp:txXfrm rot="5400000">
        <a:off x="4129879" y="-1731175"/>
        <a:ext cx="990572" cy="7116791"/>
      </dsp:txXfrm>
    </dsp:sp>
    <dsp:sp modelId="{ED30FFAB-42D1-4B8A-B49A-7912B09844BD}">
      <dsp:nvSpPr>
        <dsp:cNvPr id="0" name=""/>
        <dsp:cNvSpPr/>
      </dsp:nvSpPr>
      <dsp:spPr>
        <a:xfrm rot="5400000">
          <a:off x="-228593" y="2889550"/>
          <a:ext cx="1523958" cy="10667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Работа в группе</a:t>
          </a:r>
          <a:endParaRPr lang="ru-RU" sz="1400" kern="1200" dirty="0"/>
        </a:p>
      </dsp:txBody>
      <dsp:txXfrm rot="5400000">
        <a:off x="-228593" y="2889550"/>
        <a:ext cx="1523958" cy="1066770"/>
      </dsp:txXfrm>
    </dsp:sp>
    <dsp:sp modelId="{08295C06-5F0C-41C7-95E8-AA559CE19F5C}">
      <dsp:nvSpPr>
        <dsp:cNvPr id="0" name=""/>
        <dsp:cNvSpPr/>
      </dsp:nvSpPr>
      <dsp:spPr>
        <a:xfrm rot="5400000">
          <a:off x="4129879" y="-402152"/>
          <a:ext cx="990572" cy="71167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Мини-проект «Мое любимое животное»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Мини-проект «Снегурочка»</a:t>
          </a:r>
          <a:endParaRPr lang="ru-RU" sz="1400" kern="1200" dirty="0"/>
        </a:p>
      </dsp:txBody>
      <dsp:txXfrm rot="5400000">
        <a:off x="4129879" y="-402152"/>
        <a:ext cx="990572" cy="711679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110B14-D90D-4F1D-9FC5-94361594BA13}">
      <dsp:nvSpPr>
        <dsp:cNvPr id="0" name=""/>
        <dsp:cNvSpPr/>
      </dsp:nvSpPr>
      <dsp:spPr>
        <a:xfrm>
          <a:off x="0" y="1385792"/>
          <a:ext cx="818356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562AF-D916-4F83-B809-C8907C5301E5}">
      <dsp:nvSpPr>
        <dsp:cNvPr id="0" name=""/>
        <dsp:cNvSpPr/>
      </dsp:nvSpPr>
      <dsp:spPr>
        <a:xfrm>
          <a:off x="409178" y="1179152"/>
          <a:ext cx="572849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523" tIns="0" rIns="21652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Повторение английского алфавита</a:t>
          </a:r>
          <a:endParaRPr lang="ru-RU" sz="1400" kern="1200" dirty="0"/>
        </a:p>
      </dsp:txBody>
      <dsp:txXfrm>
        <a:off x="409178" y="1179152"/>
        <a:ext cx="5728493" cy="413280"/>
      </dsp:txXfrm>
    </dsp:sp>
    <dsp:sp modelId="{D8865627-135C-4133-BA31-67C5BD69424F}">
      <dsp:nvSpPr>
        <dsp:cNvPr id="0" name=""/>
        <dsp:cNvSpPr/>
      </dsp:nvSpPr>
      <dsp:spPr>
        <a:xfrm>
          <a:off x="0" y="2020832"/>
          <a:ext cx="818356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1D4FB-EE88-4422-95D2-282EA53A0F41}">
      <dsp:nvSpPr>
        <dsp:cNvPr id="0" name=""/>
        <dsp:cNvSpPr/>
      </dsp:nvSpPr>
      <dsp:spPr>
        <a:xfrm>
          <a:off x="409178" y="1814192"/>
          <a:ext cx="572849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523" tIns="0" rIns="21652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Развитие умения пользоваться английской клавиатурой</a:t>
          </a:r>
          <a:endParaRPr lang="ru-RU" sz="1400" kern="1200" dirty="0"/>
        </a:p>
      </dsp:txBody>
      <dsp:txXfrm>
        <a:off x="409178" y="1814192"/>
        <a:ext cx="5728493" cy="413280"/>
      </dsp:txXfrm>
    </dsp:sp>
    <dsp:sp modelId="{8C915B36-8FDA-4057-867C-D39BE083D6C4}">
      <dsp:nvSpPr>
        <dsp:cNvPr id="0" name=""/>
        <dsp:cNvSpPr/>
      </dsp:nvSpPr>
      <dsp:spPr>
        <a:xfrm>
          <a:off x="0" y="2655872"/>
          <a:ext cx="818356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F8BD2-0539-4F7F-8C9C-4EE8BBDE569C}">
      <dsp:nvSpPr>
        <dsp:cNvPr id="0" name=""/>
        <dsp:cNvSpPr/>
      </dsp:nvSpPr>
      <dsp:spPr>
        <a:xfrm>
          <a:off x="409178" y="2449232"/>
          <a:ext cx="572849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523" tIns="0" rIns="21652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Развитие навыка письма на английском языке</a:t>
          </a:r>
          <a:endParaRPr lang="ru-RU" sz="1400" kern="1200" dirty="0"/>
        </a:p>
      </dsp:txBody>
      <dsp:txXfrm>
        <a:off x="409178" y="2449232"/>
        <a:ext cx="5728493" cy="41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BE6027-F5A7-475B-B9F2-44AC963BE83D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AF83D6-343D-4408-AA35-EC5EC0D61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72F56-D7BD-4D84-9B14-4B80B0B0DBE0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78FDC-6B38-40A4-B3BA-106800F94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FA75-C5F5-4BD9-99FA-4C929B57F080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4DE8-057B-45B0-93D3-F6EC67779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389F-7E76-4D89-B16A-CD04912F485C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041A6-48D6-47D9-AE48-BCA69FD40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78E62A-8721-4A85-82F9-BC7A83EB49C3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30AB5B-21E9-4CF9-95D3-776385F12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A4DE-CA1B-493D-B062-A2FD08EF5B32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CB1E0-CDBC-43ED-BF5C-4A39B9C89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70753-82A7-46CC-855B-6D1A5B37F645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F659C-C75F-466C-9681-12D6E3756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73D77-FA4C-4CC2-A9E4-A2A951ED917A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C4EC9-8FF0-4638-BF55-7CD8218A7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FCD533-757D-47E3-814C-DD5CBF49048C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BFEAD8-2F21-4A78-88B5-648CCAF997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71DE1-9ED7-4958-A2D2-C558986AFA5C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44DF5-4983-4CE1-A12C-3650F0DA2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1615C76-2DBE-492D-B70C-76EDE88ED58E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E521F2-3919-48B5-842E-FCE9922B4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1A7A68B-4164-4F53-9938-92F03EBC1601}" type="datetimeFigureOut">
              <a:rPr lang="ru-RU"/>
              <a:pPr>
                <a:defRPr/>
              </a:pPr>
              <a:t>10.06.2021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6DB7B44-6318-415E-B8D1-F0DF24F491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74" r:id="rId7"/>
    <p:sldLayoutId id="2147483667" r:id="rId8"/>
    <p:sldLayoutId id="2147483675" r:id="rId9"/>
    <p:sldLayoutId id="2147483666" r:id="rId10"/>
    <p:sldLayoutId id="214748366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914400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Английский язык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ГБОУ СОШ №208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Учитель</a:t>
            </a:r>
            <a:r>
              <a:rPr lang="en-US" dirty="0" smtClean="0"/>
              <a:t>:</a:t>
            </a:r>
            <a:r>
              <a:rPr lang="ru-RU" dirty="0" smtClean="0"/>
              <a:t> Суетина Ирина Ивановна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Мини-проект «Мое любимое животное»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2530" name="Содержимое 3" descr="IMG_20161208_152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7888" y="530225"/>
            <a:ext cx="2354262" cy="418782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Показываем свои работы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3554" name="Содержимое 3" descr="IMG_20161221_1853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«Мы вам расскажем, что мы умеем»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4578" name="Содержимое 3" descr="IMG_20161114_0914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7888" y="530225"/>
            <a:ext cx="2354262" cy="418782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«Я сделала это сама»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5602" name="Содержимое 3" descr="IMG_20161226_100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7888" y="530225"/>
            <a:ext cx="2354262" cy="418782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Our puppet show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6626" name="Содержимое 3" descr="IMG_20161206_141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Шапка для вечеринки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7650" name="Содержимое 3" descr="IMG_20161123_1503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7888" y="530225"/>
            <a:ext cx="2354262" cy="4187825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Вечеринка в разгаре!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8674" name="Содержимое 3" descr="IMG_20161122_142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 bwMode="auto">
          <a:xfrm>
            <a:off x="503238" y="4986338"/>
            <a:ext cx="8183562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3796" name="Picture 4" descr="P11001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 bwMode="auto">
          <a:xfrm>
            <a:off x="503238" y="4986338"/>
            <a:ext cx="8183562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4820" name="Picture 4" descr="P11001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 bwMode="auto">
          <a:xfrm>
            <a:off x="503238" y="4986338"/>
            <a:ext cx="8183562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5844" name="Picture 4" descr="P10907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Цели и задачи внеурочной деятельности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3238" y="53022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Направления курса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3238" y="53022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Речевая деятельность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3238" y="53022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Что мы умеем</a:t>
            </a: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?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3238" y="53022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Творческие работы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3238" y="53022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Использование компьютера для подготовки к выполнению тестовых заданий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3238" y="53022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Мини-театр (пальчиковые куклы)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0482" name="Содержимое 3" descr="IMG_20161128_1015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Представление проекта «Мой счастливый город»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1506" name="Содержимое 3" descr="IMG_20161202_141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3125" y="530225"/>
            <a:ext cx="7443788" cy="418782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92</TotalTime>
  <Words>231</Words>
  <Application>Microsoft Office PowerPoint</Application>
  <PresentationFormat>Экран (4:3)</PresentationFormat>
  <Paragraphs>54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Внеурочная деятельность</vt:lpstr>
      <vt:lpstr>Цели и задачи внеурочной деятельности</vt:lpstr>
      <vt:lpstr>Направления курса</vt:lpstr>
      <vt:lpstr>Речевая деятельность</vt:lpstr>
      <vt:lpstr>Что мы умеем?</vt:lpstr>
      <vt:lpstr>Творческие работы</vt:lpstr>
      <vt:lpstr>Использование компьютера для подготовки к выполнению тестовых заданий</vt:lpstr>
      <vt:lpstr>Мини-театр (пальчиковые куклы)</vt:lpstr>
      <vt:lpstr>Представление проекта «Мой счастливый город»</vt:lpstr>
      <vt:lpstr>Мини-проект «Мое любимое животное»</vt:lpstr>
      <vt:lpstr>Показываем свои работы</vt:lpstr>
      <vt:lpstr>«Мы вам расскажем, что мы умеем»</vt:lpstr>
      <vt:lpstr>«Я сделала это сама»</vt:lpstr>
      <vt:lpstr>Our puppet show</vt:lpstr>
      <vt:lpstr>Шапка для вечеринки</vt:lpstr>
      <vt:lpstr>Вечеринка в разгаре!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Внеурочная деятельность</dc:title>
  <dc:creator>Home</dc:creator>
  <cp:lastModifiedBy>ADMIN</cp:lastModifiedBy>
  <cp:revision>11</cp:revision>
  <dcterms:created xsi:type="dcterms:W3CDTF">2016-12-28T11:19:06Z</dcterms:created>
  <dcterms:modified xsi:type="dcterms:W3CDTF">2021-06-10T07:52:45Z</dcterms:modified>
</cp:coreProperties>
</file>