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7" r:id="rId4"/>
    <p:sldId id="276" r:id="rId5"/>
    <p:sldId id="275" r:id="rId6"/>
    <p:sldId id="288" r:id="rId7"/>
    <p:sldId id="257" r:id="rId8"/>
    <p:sldId id="259" r:id="rId9"/>
    <p:sldId id="258" r:id="rId10"/>
    <p:sldId id="261" r:id="rId11"/>
    <p:sldId id="263" r:id="rId12"/>
    <p:sldId id="264" r:id="rId13"/>
    <p:sldId id="271" r:id="rId14"/>
    <p:sldId id="265" r:id="rId15"/>
    <p:sldId id="266" r:id="rId16"/>
    <p:sldId id="267" r:id="rId17"/>
    <p:sldId id="289" r:id="rId18"/>
    <p:sldId id="290" r:id="rId19"/>
    <p:sldId id="291" r:id="rId20"/>
    <p:sldId id="293" r:id="rId21"/>
    <p:sldId id="292" r:id="rId22"/>
    <p:sldId id="294" r:id="rId23"/>
    <p:sldId id="295" r:id="rId24"/>
    <p:sldId id="296" r:id="rId25"/>
    <p:sldId id="297" r:id="rId26"/>
    <p:sldId id="298" r:id="rId27"/>
    <p:sldId id="268" r:id="rId28"/>
    <p:sldId id="269" r:id="rId29"/>
    <p:sldId id="270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620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8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47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3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0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1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1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4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42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6BA55-F0DB-476B-947B-14867F30F6C4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1341B-AADB-4B57-9BFE-224EB798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63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5805264"/>
            <a:ext cx="3539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Пономарева Л. П.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Киселёва С. 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4005064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Краткосрочный;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дет</a:t>
            </a:r>
            <a:r>
              <a:rPr lang="ru-RU" dirty="0">
                <a:solidFill>
                  <a:schemeClr val="bg1"/>
                </a:solidFill>
              </a:rPr>
              <a:t>и,</a:t>
            </a:r>
            <a:r>
              <a:rPr lang="ru-RU" dirty="0"/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здоровье\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6242" b="15071"/>
          <a:stretch/>
        </p:blipFill>
        <p:spPr>
          <a:xfrm rot="10800000">
            <a:off x="1547664" y="1692594"/>
            <a:ext cx="3510584" cy="25072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932" r="12261" b="22209"/>
          <a:stretch/>
        </p:blipFill>
        <p:spPr>
          <a:xfrm rot="5794543">
            <a:off x="5551914" y="2200217"/>
            <a:ext cx="3469247" cy="274559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-5089" r="15831" b="-6114"/>
          <a:stretch/>
        </p:blipFill>
        <p:spPr>
          <a:xfrm rot="5400000">
            <a:off x="2710418" y="3907199"/>
            <a:ext cx="2194610" cy="30924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369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1" r="21976"/>
          <a:stretch/>
        </p:blipFill>
        <p:spPr>
          <a:xfrm rot="5400000">
            <a:off x="631606" y="726642"/>
            <a:ext cx="2967953" cy="2354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5033"/>
          <a:stretch/>
        </p:blipFill>
        <p:spPr>
          <a:xfrm rot="5400000">
            <a:off x="3622276" y="741149"/>
            <a:ext cx="3009910" cy="2367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7" t="18380"/>
          <a:stretch/>
        </p:blipFill>
        <p:spPr>
          <a:xfrm rot="10800000">
            <a:off x="1351289" y="3645024"/>
            <a:ext cx="5077830" cy="291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210325_104317.jpg"/>
          <p:cNvPicPr>
            <a:picLocks noChangeAspect="1"/>
          </p:cNvPicPr>
          <p:nvPr/>
        </p:nvPicPr>
        <p:blipFill>
          <a:blip r:embed="rId3" cstate="print"/>
          <a:srcRect l="10937" t="14583" r="14063" b="22917"/>
          <a:stretch>
            <a:fillRect/>
          </a:stretch>
        </p:blipFill>
        <p:spPr>
          <a:xfrm rot="10800000">
            <a:off x="539552" y="692696"/>
            <a:ext cx="3429024" cy="2143140"/>
          </a:xfrm>
          <a:prstGeom prst="rect">
            <a:avLst/>
          </a:prstGeom>
        </p:spPr>
      </p:pic>
      <p:pic>
        <p:nvPicPr>
          <p:cNvPr id="4" name="Рисунок 3" descr="20210325_105013.jpg"/>
          <p:cNvPicPr>
            <a:picLocks noChangeAspect="1"/>
          </p:cNvPicPr>
          <p:nvPr/>
        </p:nvPicPr>
        <p:blipFill>
          <a:blip r:embed="rId4" cstate="print"/>
          <a:srcRect l="12910" t="4396" r="7997" b="22709"/>
          <a:stretch>
            <a:fillRect/>
          </a:stretch>
        </p:blipFill>
        <p:spPr>
          <a:xfrm rot="5400000">
            <a:off x="4279192" y="1664166"/>
            <a:ext cx="2928958" cy="2343342"/>
          </a:xfrm>
          <a:prstGeom prst="rect">
            <a:avLst/>
          </a:prstGeom>
        </p:spPr>
      </p:pic>
      <p:pic>
        <p:nvPicPr>
          <p:cNvPr id="5" name="Рисунок 4" descr="20210325_105007.jpg"/>
          <p:cNvPicPr>
            <a:picLocks noChangeAspect="1"/>
          </p:cNvPicPr>
          <p:nvPr/>
        </p:nvPicPr>
        <p:blipFill>
          <a:blip r:embed="rId5" cstate="print"/>
          <a:srcRect l="14361" t="28249" r="16910" b="12467"/>
          <a:stretch>
            <a:fillRect/>
          </a:stretch>
        </p:blipFill>
        <p:spPr>
          <a:xfrm rot="5400000">
            <a:off x="364239" y="3568797"/>
            <a:ext cx="2684051" cy="1901377"/>
          </a:xfrm>
          <a:prstGeom prst="rect">
            <a:avLst/>
          </a:prstGeom>
        </p:spPr>
      </p:pic>
      <p:pic>
        <p:nvPicPr>
          <p:cNvPr id="6" name="Рисунок 5" descr="20210325_104353.jpg"/>
          <p:cNvPicPr>
            <a:picLocks noChangeAspect="1"/>
          </p:cNvPicPr>
          <p:nvPr/>
        </p:nvPicPr>
        <p:blipFill>
          <a:blip r:embed="rId6" cstate="print"/>
          <a:srcRect l="10316" t="7374" r="27553" b="36524"/>
          <a:stretch>
            <a:fillRect/>
          </a:stretch>
        </p:blipFill>
        <p:spPr>
          <a:xfrm rot="5400000">
            <a:off x="2826218" y="4273404"/>
            <a:ext cx="1893729" cy="1282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692696"/>
            <a:ext cx="22322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РОГУЛКА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1" b="23365"/>
          <a:stretch/>
        </p:blipFill>
        <p:spPr>
          <a:xfrm rot="10800000">
            <a:off x="300945" y="620688"/>
            <a:ext cx="3702698" cy="2086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4" r="-1" b="22235"/>
          <a:stretch/>
        </p:blipFill>
        <p:spPr>
          <a:xfrm rot="10800000">
            <a:off x="4144523" y="1268760"/>
            <a:ext cx="3006412" cy="1900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527" y="3429000"/>
            <a:ext cx="3059832" cy="2294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0" b="20703"/>
          <a:stretch/>
        </p:blipFill>
        <p:spPr>
          <a:xfrm rot="10800000">
            <a:off x="3630472" y="3356992"/>
            <a:ext cx="3892554" cy="2205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4876" y="5949280"/>
            <a:ext cx="28747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-минутки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b="17323"/>
          <a:stretch/>
        </p:blipFill>
        <p:spPr>
          <a:xfrm rot="10800000">
            <a:off x="323527" y="468869"/>
            <a:ext cx="4740311" cy="3281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22821"/>
          <a:stretch/>
        </p:blipFill>
        <p:spPr>
          <a:xfrm rot="5400000">
            <a:off x="4765842" y="1159745"/>
            <a:ext cx="3201695" cy="1979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b="13799"/>
          <a:stretch/>
        </p:blipFill>
        <p:spPr>
          <a:xfrm rot="10800000">
            <a:off x="611560" y="3870606"/>
            <a:ext cx="3479864" cy="2831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96601" y="3856256"/>
            <a:ext cx="3779912" cy="2834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468869"/>
            <a:ext cx="31987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4164">
            <a:off x="2174425" y="2645922"/>
            <a:ext cx="4080162" cy="30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558" y="1942435"/>
            <a:ext cx="4355976" cy="3266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/>
          <a:stretch/>
        </p:blipFill>
        <p:spPr>
          <a:xfrm rot="10800000">
            <a:off x="3779912" y="2069870"/>
            <a:ext cx="3738561" cy="3012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692696"/>
            <a:ext cx="552279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Умывание прохладной водой до локтя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6" y="-10124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3"/>
          <a:stretch/>
        </p:blipFill>
        <p:spPr>
          <a:xfrm>
            <a:off x="251520" y="197669"/>
            <a:ext cx="3645152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-53798" r="4924" b="16926"/>
          <a:stretch/>
        </p:blipFill>
        <p:spPr>
          <a:xfrm>
            <a:off x="2906326" y="-62979"/>
            <a:ext cx="4067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620688"/>
            <a:ext cx="2761414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плакаты с родителями и воспитателем на тему «Здоровый образ жизни»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/>
          <a:stretch/>
        </p:blipFill>
        <p:spPr>
          <a:xfrm>
            <a:off x="28399" y="3520148"/>
            <a:ext cx="2877927" cy="32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548680"/>
            <a:ext cx="5688632" cy="5853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Разучивание песенки «Зайка в гости собирается»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"/>
          <a:stretch/>
        </p:blipFill>
        <p:spPr bwMode="auto">
          <a:xfrm>
            <a:off x="343143" y="1412776"/>
            <a:ext cx="3076729" cy="214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3096343" cy="214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/>
          <a:stretch/>
        </p:blipFill>
        <p:spPr bwMode="auto">
          <a:xfrm>
            <a:off x="1630823" y="3717032"/>
            <a:ext cx="3779837" cy="247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180957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76672"/>
            <a:ext cx="4824536" cy="576064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по ритмопластике «Паровоз»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различными остановками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90" y="2636912"/>
            <a:ext cx="193198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45531"/>
            <a:ext cx="1969839" cy="255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9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44" y="-14696"/>
            <a:ext cx="91779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4371" y="2908859"/>
            <a:ext cx="3816424" cy="438376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«Лужи»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04664"/>
            <a:ext cx="5184576" cy="4572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Валеологическая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песенка «Доброе утро»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26922"/>
            <a:ext cx="2664296" cy="17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1287"/>
            <a:ext cx="2603608" cy="178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7" y="3487597"/>
            <a:ext cx="2430492" cy="180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87596"/>
            <a:ext cx="2664296" cy="180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41168"/>
            <a:ext cx="2735833" cy="15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620688"/>
            <a:ext cx="64807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осознанного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правил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ответственного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 собственному здоровью,  так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здоровью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у детей позиции признания ценности здоровья, чувство ответственности за сохранение и укрепление своего здоровья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 организовывать  оздоровительную работу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 занятиях,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 психическое и физическое здоровья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и навыки по гигиенической культуре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привычку сохранять правильную осанку.          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о здоровых и вредных продуктах питания.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о  влиянии закаливания на здоровье человека.    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детей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 детей и родителей, педагогов и родителей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активного сотрудничества в ходе реализации 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музыкально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физкультурные развлечения и досуги с использованием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здоровьезбережения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" y="-243408"/>
            <a:ext cx="9144000" cy="721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2284" y="260648"/>
            <a:ext cx="4392488" cy="504056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«Листочек»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7" y="831745"/>
            <a:ext cx="2401887" cy="166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01" y="831745"/>
            <a:ext cx="2444750" cy="166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1" y="3319803"/>
            <a:ext cx="2401886" cy="166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2671862"/>
            <a:ext cx="4896544" cy="504056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«Часики»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57" y="3319803"/>
            <a:ext cx="2240632" cy="168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20" y="4725144"/>
            <a:ext cx="2356916" cy="158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6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290" y="692696"/>
            <a:ext cx="6149103" cy="576064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Игроритмическое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упражнение «Мы умеем так и эдак»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4" y="1772816"/>
            <a:ext cx="2592288" cy="204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23" y="1772816"/>
            <a:ext cx="2416621" cy="20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61" y="4005064"/>
            <a:ext cx="2383392" cy="227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3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2737" y="476672"/>
            <a:ext cx="5616624" cy="698376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 – двигательная игра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«Бездомная птичка»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00513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36" y="1484785"/>
            <a:ext cx="2647441" cy="207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0" y="3715672"/>
            <a:ext cx="29511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J:\ЗОЖ\фото к проекту ЗОЖ\IMG-20210328-WA004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9916" b="25487"/>
          <a:stretch/>
        </p:blipFill>
        <p:spPr bwMode="auto">
          <a:xfrm>
            <a:off x="4156336" y="3715672"/>
            <a:ext cx="2647441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3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404664"/>
            <a:ext cx="4320480" cy="4572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Игровой массаж «Дождик»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264636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06272"/>
            <a:ext cx="43592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2736304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3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4290" y="404664"/>
            <a:ext cx="5328592" cy="864096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Итоговое музыкально – спортивное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мероприятие –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«Путешествие в страну Здоровья» с Доктором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21" y="1628800"/>
            <a:ext cx="2892704" cy="217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1" y="4005064"/>
            <a:ext cx="288606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8" y="1628800"/>
            <a:ext cx="2900122" cy="217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5521" y="4005064"/>
            <a:ext cx="2892703" cy="2232248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Первой была станция «Умывай-ка»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нас ждала корзинка с загадками, отгадав которые мы сделали весёлую зарядку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972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2981" y="764704"/>
            <a:ext cx="3024336" cy="1028717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станции Витаминная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встретили чудо – дерево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728" y="2420888"/>
            <a:ext cx="2663825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005064"/>
            <a:ext cx="2952328" cy="9144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дереве спрятались загадки, с которыми мы справились очень быстро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0972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764705"/>
            <a:ext cx="3024336" cy="2322512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Дальше на паровозике мы отправились на станцию Спортивная, где нас встретил задорный клоун и пригласил поучаствовать в весёлых конкурсах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7028"/>
            <a:ext cx="30972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430588"/>
            <a:ext cx="3024336" cy="24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60" y="-2357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6672"/>
            <a:ext cx="4367808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93" y="3443702"/>
            <a:ext cx="1993150" cy="2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" y="-2667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7"/>
          <a:stretch/>
        </p:blipFill>
        <p:spPr>
          <a:xfrm>
            <a:off x="1794408" y="2348880"/>
            <a:ext cx="3816424" cy="30963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4408" y="795423"/>
            <a:ext cx="3816424" cy="9144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конце путешествия мы немного устали, но музыка помогла нам расслабиться и отдохнуть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214"/>
            <a:ext cx="9252520" cy="71958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1720" y="1196752"/>
            <a:ext cx="3816424" cy="9144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надолго запомним наша весёлое путешествие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1564" r="18614" b="10997"/>
          <a:stretch/>
        </p:blipFill>
        <p:spPr>
          <a:xfrm>
            <a:off x="1475656" y="2492896"/>
            <a:ext cx="489654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04" y="-71149"/>
            <a:ext cx="925150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196752"/>
            <a:ext cx="64087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детстве закладывается фундамент здоровья ребенка, происходит его интенсивный рост и развитие, формируются основные движения, осанка, а также необходимые навыки и привычки, приобретаются базовые физические качества, вырабатываются черты характера, без которых невозможен здоровый образ жизни.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перед педагогами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учреждений, в том числе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музыкальными руководителями, поставлена задача комплексно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задачи физического, интеллектуального, эмоционального и личностного развития ребенка, активно внедряя в этот процесс наиболее эффективные технологии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определило актуальность проблемы сохранения и укрепления здоровья детей на любом занятии, в том числе и на музыкальном.</a:t>
            </a:r>
          </a:p>
        </p:txBody>
      </p:sp>
    </p:spTree>
    <p:extLst>
      <p:ext uri="{BB962C8B-B14F-4D97-AF65-F5344CB8AC3E}">
        <p14:creationId xmlns:p14="http://schemas.microsoft.com/office/powerpoint/2010/main" val="38443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6965" cy="6974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648072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результаты: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эмоционального, психологического, физического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гигиенической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Улучшение соматических показателей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потребности в здоровом образе жизни и возможностей его обеспечения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Умение использовать полученные советы и знания в повседневной жизни.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Сохранение и укрепление здоровья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2. Педагогическая, психологическая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4. Повышение уровня комфортности.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теоретического уровня и профессионализма педагогов;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Внедрение оздоровительных технологий, современных форм и новых методов работы по формированию здорового образа жизни 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Личностный и профессиональный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Решение общих задач через совместную деятельность.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548680"/>
            <a:ext cx="66247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познавательного цикла, чтение художественной литературы,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книжек,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презентаций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теме; прогулки, различные гимнастики, физ. минутки, умывание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воде до локтей.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продуктивной деятельности: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подвижные, дидактические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муз-двигательные игры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игровые ситуации, созданные воспитателем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муз.руководителем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проблемные ситуации,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валеологеческие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песенки,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дыхательная и артикуляционная гимнастика, пальчиковые игры,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ритмопластика, игровой массаж, музыкотерапия и др.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Физкультурный уголок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участок на территории МДОБУ.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оборудование и спортивный инвентарь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Музыкальный зал. Ноутбук.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инструментарий (картотека подвижных игр, схемы бесед, занятий,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к играм, сценарий музыкально - спортивного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и т.д.).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методической литературы “Физическая культура и оздоровление детей дошкольного возраста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ЗОЖ на музыкальных занятиях.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5539" y="157019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 этап: подготовительный;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 этап: практический;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 этап  заключительный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6562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" y="-51619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-893" r="-568" b="33737"/>
          <a:stretch/>
        </p:blipFill>
        <p:spPr>
          <a:xfrm rot="10543680">
            <a:off x="608723" y="313358"/>
            <a:ext cx="3679301" cy="20126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0356" b="17354"/>
          <a:stretch/>
        </p:blipFill>
        <p:spPr>
          <a:xfrm rot="11341233">
            <a:off x="5647226" y="426786"/>
            <a:ext cx="3162718" cy="205700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10458"/>
          <a:stretch/>
        </p:blipFill>
        <p:spPr>
          <a:xfrm rot="10800000">
            <a:off x="3347864" y="3933056"/>
            <a:ext cx="3287018" cy="21450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970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9091" r="22716"/>
          <a:stretch/>
        </p:blipFill>
        <p:spPr>
          <a:xfrm rot="5400000">
            <a:off x="446465" y="504049"/>
            <a:ext cx="3314582" cy="3117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7" t="28114" b="10270"/>
          <a:stretch/>
        </p:blipFill>
        <p:spPr>
          <a:xfrm rot="10800000">
            <a:off x="3710932" y="908720"/>
            <a:ext cx="3462443" cy="2079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 r="17708"/>
          <a:stretch/>
        </p:blipFill>
        <p:spPr>
          <a:xfrm rot="5400000">
            <a:off x="3925273" y="3427655"/>
            <a:ext cx="3318386" cy="2745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5177" r="9537"/>
          <a:stretch/>
        </p:blipFill>
        <p:spPr>
          <a:xfrm rot="10800000">
            <a:off x="564636" y="3861048"/>
            <a:ext cx="3165813" cy="27393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1960" y="348699"/>
            <a:ext cx="20882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3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3928</TotalTime>
  <Words>582</Words>
  <Application>Microsoft Office PowerPoint</Application>
  <PresentationFormat>Экран (4:3)</PresentationFormat>
  <Paragraphs>88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55</cp:revision>
  <dcterms:created xsi:type="dcterms:W3CDTF">2021-04-12T05:50:25Z</dcterms:created>
  <dcterms:modified xsi:type="dcterms:W3CDTF">2021-04-22T06:40:16Z</dcterms:modified>
</cp:coreProperties>
</file>