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16" r:id="rId3"/>
    <p:sldId id="289" r:id="rId4"/>
    <p:sldId id="298" r:id="rId5"/>
    <p:sldId id="302" r:id="rId6"/>
    <p:sldId id="304" r:id="rId7"/>
    <p:sldId id="306" r:id="rId8"/>
    <p:sldId id="259" r:id="rId9"/>
    <p:sldId id="264" r:id="rId10"/>
    <p:sldId id="277" r:id="rId11"/>
    <p:sldId id="311" r:id="rId12"/>
    <p:sldId id="257" r:id="rId13"/>
    <p:sldId id="310" r:id="rId14"/>
    <p:sldId id="312" r:id="rId15"/>
    <p:sldId id="313" r:id="rId16"/>
    <p:sldId id="296" r:id="rId17"/>
    <p:sldId id="314" r:id="rId18"/>
    <p:sldId id="31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2E04"/>
    <a:srgbClr val="2C1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3" autoAdjust="0"/>
    <p:restoredTop sz="99424" autoAdjust="0"/>
  </p:normalViewPr>
  <p:slideViewPr>
    <p:cSldViewPr>
      <p:cViewPr>
        <p:scale>
          <a:sx n="66" d="100"/>
          <a:sy n="66" d="100"/>
        </p:scale>
        <p:origin x="-135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6427F-85BA-45A4-9A84-80217FC4644C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50844-6B06-48D6-98AD-A333460A19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271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18" Type="http://schemas.openxmlformats.org/officeDocument/2006/relationships/image" Target="../media/image9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17" Type="http://schemas.openxmlformats.org/officeDocument/2006/relationships/image" Target="../media/image93.jpeg"/><Relationship Id="rId2" Type="http://schemas.openxmlformats.org/officeDocument/2006/relationships/image" Target="../media/image78.jpeg"/><Relationship Id="rId16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5" Type="http://schemas.openxmlformats.org/officeDocument/2006/relationships/image" Target="../media/image9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Relationship Id="rId14" Type="http://schemas.openxmlformats.org/officeDocument/2006/relationships/image" Target="../media/image9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userapi.com/c623900/v623900142/1447e3/Q3TiLz5eCM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r="10280"/>
          <a:stretch/>
        </p:blipFill>
        <p:spPr bwMode="auto">
          <a:xfrm rot="10800000" flipV="1">
            <a:off x="-180528" y="-67582"/>
            <a:ext cx="2987824" cy="242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userapi.com/c824601/v824601656/143866/8uePltcjPi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5502" r="3513" b="-169"/>
          <a:stretch/>
        </p:blipFill>
        <p:spPr bwMode="auto">
          <a:xfrm>
            <a:off x="2783353" y="-45879"/>
            <a:ext cx="3372823" cy="242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p.userapi.com/c824202/v824202490/139182/2Z5S76Nvzq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" t="7952"/>
          <a:stretch/>
        </p:blipFill>
        <p:spPr bwMode="auto">
          <a:xfrm>
            <a:off x="6156176" y="-1"/>
            <a:ext cx="3179243" cy="238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1-15.userapi.com/c840539/v840539199/7ea45/_Xc_H8ZobD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43" y="4578777"/>
            <a:ext cx="3141657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pp.userapi.com/c824410/v824410675/138f8e/jba4eVCKtI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3166"/>
          <a:stretch/>
        </p:blipFill>
        <p:spPr bwMode="auto">
          <a:xfrm>
            <a:off x="3064676" y="4653136"/>
            <a:ext cx="2933847" cy="22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un1-15.userapi.com/c840731/v840731789/798dd/cRScnQCSeu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94889"/>
            <a:ext cx="3064677" cy="229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80529" y="2276871"/>
            <a:ext cx="9515948" cy="2376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94289" y="2348881"/>
            <a:ext cx="9252519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02E04"/>
                </a:solidFill>
                <a:latin typeface="AGFriquer" pitchFamily="2" charset="0"/>
              </a:rPr>
              <a:t>Прикоснись к живой  истории: </a:t>
            </a:r>
          </a:p>
          <a:p>
            <a:pPr algn="ctr"/>
            <a:r>
              <a:rPr lang="ru-RU" sz="2800" b="1" dirty="0" smtClean="0">
                <a:solidFill>
                  <a:srgbClr val="602E04"/>
                </a:solidFill>
                <a:latin typeface="AGFriquer" pitchFamily="2" charset="0"/>
              </a:rPr>
              <a:t>волонтерский отряд «Мы – рядом!»</a:t>
            </a:r>
          </a:p>
          <a:p>
            <a:pPr algn="ctr"/>
            <a:r>
              <a:rPr lang="ru-RU" sz="2800" b="1" dirty="0" smtClean="0">
                <a:solidFill>
                  <a:srgbClr val="602E04"/>
                </a:solidFill>
                <a:latin typeface="AGFriquer" pitchFamily="2" charset="0"/>
              </a:rPr>
              <a:t>Презентация проекта на тему: «Шагая в историю волонтерского отряда «Мы – рядом!»»</a:t>
            </a:r>
          </a:p>
          <a:p>
            <a:pPr algn="r"/>
            <a:r>
              <a:rPr lang="ru-RU" sz="1200" b="1" dirty="0" smtClean="0">
                <a:solidFill>
                  <a:srgbClr val="602E04"/>
                </a:solidFill>
                <a:latin typeface="AGFriquer" pitchFamily="2" charset="0"/>
              </a:rPr>
              <a:t>Подготовила ученица 9-а класса</a:t>
            </a:r>
          </a:p>
          <a:p>
            <a:pPr algn="r"/>
            <a:r>
              <a:rPr lang="ru-RU" sz="1200" b="1" dirty="0" smtClean="0">
                <a:solidFill>
                  <a:srgbClr val="602E04"/>
                </a:solidFill>
                <a:latin typeface="AGFriquer" pitchFamily="2" charset="0"/>
              </a:rPr>
              <a:t>МОУ «</a:t>
            </a:r>
            <a:r>
              <a:rPr lang="ru-RU" sz="1200" b="1" dirty="0" err="1" smtClean="0">
                <a:solidFill>
                  <a:srgbClr val="602E04"/>
                </a:solidFill>
                <a:latin typeface="AGFriquer" pitchFamily="2" charset="0"/>
              </a:rPr>
              <a:t>Уразовская</a:t>
            </a:r>
            <a:r>
              <a:rPr lang="ru-RU" sz="1200" b="1" dirty="0" smtClean="0">
                <a:solidFill>
                  <a:srgbClr val="602E04"/>
                </a:solidFill>
                <a:latin typeface="AGFriquer" pitchFamily="2" charset="0"/>
              </a:rPr>
              <a:t> СОШ № 1»</a:t>
            </a:r>
          </a:p>
          <a:p>
            <a:pPr algn="r"/>
            <a:r>
              <a:rPr lang="ru-RU" sz="1600" b="1" dirty="0" err="1" smtClean="0">
                <a:solidFill>
                  <a:srgbClr val="602E04"/>
                </a:solidFill>
                <a:latin typeface="AGFriquer" pitchFamily="2" charset="0"/>
              </a:rPr>
              <a:t>Сизикова</a:t>
            </a:r>
            <a:r>
              <a:rPr lang="ru-RU" sz="1600" b="1" dirty="0" smtClean="0">
                <a:solidFill>
                  <a:srgbClr val="602E04"/>
                </a:solidFill>
                <a:latin typeface="AGFriquer" pitchFamily="2" charset="0"/>
              </a:rPr>
              <a:t> Эвелина</a:t>
            </a:r>
          </a:p>
          <a:p>
            <a:pPr algn="ctr"/>
            <a:endParaRPr lang="ru-RU" sz="1400" b="1" dirty="0" smtClean="0">
              <a:solidFill>
                <a:srgbClr val="602E04"/>
              </a:solidFill>
              <a:latin typeface="AGFriqu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https://pp.userapi.com/c836527/v836527119/5b601/GP19j6Kaff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/>
          <a:stretch/>
        </p:blipFill>
        <p:spPr bwMode="auto">
          <a:xfrm>
            <a:off x="323528" y="97968"/>
            <a:ext cx="3188081" cy="222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pp.userapi.com/c621928/v621928062/2242a/jy-KkuHnMD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7718" r="8035"/>
          <a:stretch/>
        </p:blipFill>
        <p:spPr bwMode="auto">
          <a:xfrm>
            <a:off x="5976256" y="97968"/>
            <a:ext cx="3044151" cy="240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pp.userapi.com/c621928/v621928062/2243e/9SXXIIknfl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4" t="6972" r="23897"/>
          <a:stretch/>
        </p:blipFill>
        <p:spPr bwMode="auto">
          <a:xfrm>
            <a:off x="3744686" y="97968"/>
            <a:ext cx="2087640" cy="240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92096" y="2379778"/>
            <a:ext cx="9433048" cy="410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0093" y="2417927"/>
            <a:ext cx="89289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602E04"/>
                </a:solidFill>
                <a:latin typeface="AGBengaly" pitchFamily="2" charset="0"/>
              </a:rPr>
              <a:t>Уборка могилы одиночного  захоронения</a:t>
            </a:r>
            <a:r>
              <a:rPr lang="ru-RU" sz="1600" dirty="0">
                <a:solidFill>
                  <a:srgbClr val="602E04"/>
                </a:solidFill>
                <a:latin typeface="AGBengaly" pitchFamily="2" charset="0"/>
              </a:rPr>
              <a:t> </a:t>
            </a:r>
            <a:r>
              <a:rPr lang="ru-RU" sz="1600" b="1" cap="all" dirty="0">
                <a:solidFill>
                  <a:srgbClr val="602E04"/>
                </a:solidFill>
                <a:latin typeface="AGBengaly" pitchFamily="2" charset="0"/>
              </a:rPr>
              <a:t>«</a:t>
            </a:r>
            <a:r>
              <a:rPr lang="ru-RU" sz="1600" b="1" cap="all" dirty="0" smtClean="0">
                <a:solidFill>
                  <a:srgbClr val="602E04"/>
                </a:solidFill>
                <a:latin typeface="AGBengaly" pitchFamily="2" charset="0"/>
              </a:rPr>
              <a:t>Неизвестного   летчика   Ванюши»  </a:t>
            </a:r>
            <a:endParaRPr lang="ru-RU" sz="1400" dirty="0">
              <a:solidFill>
                <a:srgbClr val="602E04"/>
              </a:solidFill>
              <a:latin typeface="AGBengaly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61090" y="5968734"/>
            <a:ext cx="9194151" cy="889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2299" y="5997551"/>
            <a:ext cx="9157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602E04"/>
                </a:solidFill>
                <a:latin typeface="AGBengaly" pitchFamily="2" charset="0"/>
              </a:rPr>
              <a:t>Реконструированный памятник</a:t>
            </a:r>
          </a:p>
          <a:p>
            <a:pPr algn="ctr"/>
            <a:r>
              <a:rPr lang="ru-RU" sz="1600" b="1" cap="all" dirty="0" smtClean="0">
                <a:solidFill>
                  <a:srgbClr val="602E04"/>
                </a:solidFill>
                <a:latin typeface="AGBengaly" pitchFamily="2" charset="0"/>
              </a:rPr>
              <a:t>«</a:t>
            </a:r>
            <a:r>
              <a:rPr lang="ru-RU" sz="1600" b="1" cap="all" dirty="0">
                <a:solidFill>
                  <a:srgbClr val="602E04"/>
                </a:solidFill>
                <a:latin typeface="AGBengaly" pitchFamily="2" charset="0"/>
              </a:rPr>
              <a:t>Неизвестному лётчику Ванюше», </a:t>
            </a:r>
            <a:endParaRPr lang="ru-RU" sz="1600" b="1" cap="all" dirty="0" smtClean="0">
              <a:solidFill>
                <a:srgbClr val="602E04"/>
              </a:solidFill>
              <a:latin typeface="AGBengaly" pitchFamily="2" charset="0"/>
            </a:endParaRPr>
          </a:p>
          <a:p>
            <a:pPr algn="ctr"/>
            <a:r>
              <a:rPr lang="ru-RU" sz="1200" b="1" dirty="0" smtClean="0">
                <a:solidFill>
                  <a:srgbClr val="602E04"/>
                </a:solidFill>
                <a:latin typeface="AGBengaly" pitchFamily="2" charset="0"/>
              </a:rPr>
              <a:t>погибшему </a:t>
            </a:r>
            <a:r>
              <a:rPr lang="ru-RU" sz="1200" b="1" dirty="0">
                <a:solidFill>
                  <a:srgbClr val="602E04"/>
                </a:solidFill>
                <a:latin typeface="AGBengaly" pitchFamily="2" charset="0"/>
              </a:rPr>
              <a:t>в годы Великой Отечественной Войны (2017 г.)</a:t>
            </a:r>
          </a:p>
        </p:txBody>
      </p:sp>
      <p:pic>
        <p:nvPicPr>
          <p:cNvPr id="4098" name="Picture 2" descr="C:\Users\Samsung\AppData\Local\Temp\Rar$DIa0.274\IMG-20210420-WA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7" y="2863993"/>
            <a:ext cx="2328556" cy="310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amsung\AppData\Local\Temp\Rar$DIa0.549\IMG-20210420-WA0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83271"/>
            <a:ext cx="2335710" cy="31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amsung\AppData\Local\Temp\Rar$DIa0.419\IMG-20210420-WA00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75" y="2775015"/>
            <a:ext cx="2395289" cy="319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12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Пополняем…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Samsung\AppData\Local\Temp\Rar$DIa0.107\5fRLkv4Kmw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7046"/>
            <a:ext cx="1895531" cy="268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msung\AppData\Local\Temp\Rar$DIa0.060\aHa0ZgX7J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52" y="1387046"/>
            <a:ext cx="1884422" cy="266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amsung\AppData\Local\Temp\Rar$DIa0.166\IwVcUYVCru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365602"/>
            <a:ext cx="1879654" cy="268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amsung\Desktop\IMG-20210324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10181"/>
            <a:ext cx="2565578" cy="342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msung\Desktop\IMG-20210324-WA0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44048"/>
            <a:ext cx="2879606" cy="215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msung\Desktop\IMG-20210324-WA0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586" y="4244048"/>
            <a:ext cx="2853134" cy="21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38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4609859" cy="6858000"/>
          </a:xfrm>
          <a:prstGeom prst="rect">
            <a:avLst/>
          </a:prstGeom>
          <a:solidFill>
            <a:srgbClr val="602E0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pp.userapi.com/c846217/v846217455/4cc22/v3dmlmYiX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5" y="116285"/>
            <a:ext cx="2208709" cy="165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userapi.com/c846217/v846217455/4cc36/Pnufg5y5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000" r="1284"/>
          <a:stretch/>
        </p:blipFill>
        <p:spPr bwMode="auto">
          <a:xfrm>
            <a:off x="2339752" y="116283"/>
            <a:ext cx="2271202" cy="165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userapi.com/c846217/v846217455/4cc72/vSltl3uVMZQ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6"/>
          <a:stretch/>
        </p:blipFill>
        <p:spPr bwMode="auto">
          <a:xfrm>
            <a:off x="64095" y="1844824"/>
            <a:ext cx="4530918" cy="264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64591" y="4492536"/>
            <a:ext cx="3816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dventure" panose="02000503020000020003" pitchFamily="2" charset="0"/>
              </a:rPr>
              <a:t>Патриотическая акция </a:t>
            </a:r>
            <a:endParaRPr lang="ru-RU" sz="2400" b="1" dirty="0">
              <a:solidFill>
                <a:schemeClr val="bg1"/>
              </a:solidFill>
              <a:latin typeface="Adventure" panose="02000503020000020003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826" y="5407853"/>
            <a:ext cx="45309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К ежегодной патриотической акции </a:t>
            </a:r>
            <a:endParaRPr lang="ru-RU" sz="1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«</a:t>
            </a:r>
            <a:r>
              <a:rPr lang="ru-RU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Свеча памяти», организаторами которой на протяжении нескольких лет являются волонтёры отряда «Мы – рядом!», в </a:t>
            </a:r>
            <a:r>
              <a:rPr lang="ru-RU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2018 году </a:t>
            </a:r>
            <a:r>
              <a:rPr lang="ru-RU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присоединилось более </a:t>
            </a:r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400</a:t>
            </a:r>
            <a:r>
              <a:rPr lang="ru-RU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жителей и гостей посёлка.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95536" y="4869160"/>
            <a:ext cx="3816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GFriquer" pitchFamily="2" charset="0"/>
              </a:rPr>
              <a:t>«Свеча памяти»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539552" y="5407853"/>
            <a:ext cx="3600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8" descr="https://ds01.infourok.ru/uploads/ex/1366/000026ed-6f25aed4/img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4" b="57999"/>
          <a:stretch/>
        </p:blipFill>
        <p:spPr bwMode="auto">
          <a:xfrm>
            <a:off x="4915394" y="741262"/>
            <a:ext cx="4041588" cy="78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pp.userapi.com/c824202/v824202490/139182/2Z5S76Nvzq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5" b="8971"/>
          <a:stretch/>
        </p:blipFill>
        <p:spPr bwMode="auto">
          <a:xfrm>
            <a:off x="4788024" y="4622800"/>
            <a:ext cx="4248472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s://pp.userapi.com/c830209/v830209490/f6bfa/BZBulTHSh_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98" b="15749"/>
          <a:stretch/>
        </p:blipFill>
        <p:spPr bwMode="auto">
          <a:xfrm>
            <a:off x="4788024" y="1587040"/>
            <a:ext cx="4248472" cy="140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004047" y="81544"/>
            <a:ext cx="3816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602E04"/>
                </a:solidFill>
                <a:latin typeface="Adventure" panose="02000503020000020003" pitchFamily="2" charset="0"/>
              </a:rPr>
              <a:t>Всероссийская  гражданская  акция  </a:t>
            </a:r>
          </a:p>
          <a:p>
            <a:pPr algn="ctr"/>
            <a:r>
              <a:rPr lang="ru-RU" sz="1600" b="1" dirty="0" smtClean="0">
                <a:solidFill>
                  <a:srgbClr val="602E04"/>
                </a:solidFill>
                <a:latin typeface="Adventure" panose="02000503020000020003" pitchFamily="2" charset="0"/>
              </a:rPr>
              <a:t>в память участников </a:t>
            </a:r>
          </a:p>
          <a:p>
            <a:pPr algn="ctr"/>
            <a:r>
              <a:rPr lang="ru-RU" sz="1600" b="1" dirty="0" smtClean="0">
                <a:solidFill>
                  <a:srgbClr val="602E04"/>
                </a:solidFill>
                <a:latin typeface="Adventure" panose="02000503020000020003" pitchFamily="2" charset="0"/>
              </a:rPr>
              <a:t>Великой Отечественной войны</a:t>
            </a:r>
            <a:endParaRPr lang="ru-RU" sz="1600" b="1" dirty="0">
              <a:solidFill>
                <a:srgbClr val="602E04"/>
              </a:solidFill>
              <a:latin typeface="Adventure" panose="02000503020000020003" pitchFamily="2" charset="0"/>
            </a:endParaRPr>
          </a:p>
        </p:txBody>
      </p:sp>
      <p:pic>
        <p:nvPicPr>
          <p:cNvPr id="22" name="Picture 2" descr="https://pp.userapi.com/c625222/v625222826/3a916/zbgvmepo60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8"/>
          <a:stretch/>
        </p:blipFill>
        <p:spPr bwMode="auto">
          <a:xfrm>
            <a:off x="4788024" y="3078637"/>
            <a:ext cx="1728192" cy="145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pp.userapi.com/c625222/v625222826/3a90c/0yKgS6wfvDM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8"/>
          <a:stretch/>
        </p:blipFill>
        <p:spPr bwMode="auto">
          <a:xfrm>
            <a:off x="6588224" y="3078637"/>
            <a:ext cx="2448272" cy="146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19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pp.userapi.com/c841125/v841125612/4d743/DZREet_gX7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906" y="84970"/>
            <a:ext cx="3474640" cy="231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2687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602E04"/>
                </a:solidFill>
                <a:latin typeface="AGFriquer" pitchFamily="2" charset="0"/>
              </a:rPr>
              <a:t>По традиции ежегодно в волонтёрский отряд «Мы – рядом!» вступают юные добровольцы.</a:t>
            </a:r>
          </a:p>
        </p:txBody>
      </p:sp>
      <p:pic>
        <p:nvPicPr>
          <p:cNvPr id="6" name="Picture 2" descr="https://pp.userapi.com/c841125/v841125612/4d6f4/dxDnuDpg-c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2"/>
          <a:stretch/>
        </p:blipFill>
        <p:spPr bwMode="auto">
          <a:xfrm>
            <a:off x="6012161" y="4484050"/>
            <a:ext cx="3023182" cy="232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p.userapi.com/c837324/v837324062/14acd/xa0R6SFsZV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26"/>
          <a:stretch/>
        </p:blipFill>
        <p:spPr bwMode="auto">
          <a:xfrm>
            <a:off x="6003364" y="2490106"/>
            <a:ext cx="3023182" cy="187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pp.userapi.com/c837324/v837324062/14ad7/32AchDKrbW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9" y="2510033"/>
            <a:ext cx="5734375" cy="430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0634" y="109072"/>
            <a:ext cx="50834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02E04"/>
                </a:solidFill>
                <a:latin typeface="AGFriquer" pitchFamily="2" charset="0"/>
              </a:rPr>
              <a:t>Посвящение в волонтеры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80612" y="644291"/>
            <a:ext cx="4967452" cy="0"/>
          </a:xfrm>
          <a:prstGeom prst="line">
            <a:avLst/>
          </a:prstGeom>
          <a:ln w="12700">
            <a:solidFill>
              <a:srgbClr val="602E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61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7157" y="320670"/>
            <a:ext cx="28615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AGBengaly" pitchFamily="2" charset="0"/>
              </a:rPr>
              <a:t>I </a:t>
            </a:r>
            <a:r>
              <a:rPr lang="ru-RU" b="1" cap="none" spc="0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AGBengaly" pitchFamily="2" charset="0"/>
              </a:rPr>
              <a:t>РАЙОННЫЙ СЛЁТ ВОЛОНТЁРОВ</a:t>
            </a:r>
            <a:endParaRPr lang="ru-RU" b="1" dirty="0" smtClean="0">
              <a:ln w="17780" cmpd="sng">
                <a:noFill/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latin typeface="AGBengaly" pitchFamily="2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9"/>
          <a:stretch/>
        </p:blipFill>
        <p:spPr bwMode="auto">
          <a:xfrm>
            <a:off x="7217507" y="104438"/>
            <a:ext cx="1787167" cy="119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957947" y="1783879"/>
            <a:ext cx="29713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AGBengaly" pitchFamily="2" charset="0"/>
              </a:rPr>
              <a:t>II </a:t>
            </a:r>
            <a:r>
              <a:rPr lang="ru-RU" b="1" cap="none" spc="0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AGBengaly" pitchFamily="2" charset="0"/>
              </a:rPr>
              <a:t>РАЙОННЫЙ СЛЁТ ВОЛОНТЁРОВ</a:t>
            </a:r>
            <a:endParaRPr lang="ru-RU" b="1" dirty="0" smtClean="0">
              <a:ln w="17780" cmpd="sng">
                <a:noFill/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latin typeface="AGBengaly" pitchFamily="2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9"/>
          <a:stretch/>
        </p:blipFill>
        <p:spPr bwMode="auto">
          <a:xfrm>
            <a:off x="3929299" y="1412776"/>
            <a:ext cx="1883570" cy="134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01" y="1430799"/>
            <a:ext cx="1014369" cy="135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12776"/>
            <a:ext cx="1014370" cy="135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r="6664" b="2443"/>
          <a:stretch/>
        </p:blipFill>
        <p:spPr bwMode="auto">
          <a:xfrm>
            <a:off x="113469" y="1430799"/>
            <a:ext cx="1506203" cy="135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26039" y="2852936"/>
            <a:ext cx="8878635" cy="0"/>
          </a:xfrm>
          <a:prstGeom prst="line">
            <a:avLst/>
          </a:prstGeom>
          <a:ln>
            <a:solidFill>
              <a:srgbClr val="602E0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060344" y="4254391"/>
            <a:ext cx="18336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AGBengaly" pitchFamily="2" charset="0"/>
              </a:rPr>
              <a:t>IV </a:t>
            </a:r>
            <a:r>
              <a:rPr lang="ru-RU" b="1" cap="none" spc="0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AGBengaly" pitchFamily="2" charset="0"/>
              </a:rPr>
              <a:t>РАЙОННЫЙ СЛЁТ ВОЛОНТЁРОВ</a:t>
            </a:r>
            <a:endParaRPr lang="ru-RU" b="1" dirty="0" smtClean="0">
              <a:ln w="17780" cmpd="sng">
                <a:noFill/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latin typeface="AGBengaly" pitchFamily="2" charset="0"/>
            </a:endParaRPr>
          </a:p>
        </p:txBody>
      </p:sp>
      <p:pic>
        <p:nvPicPr>
          <p:cNvPr id="16" name="Picture 6" descr="http://valdetbibl.my1.ru/graffiti/0/sljo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17191" b="8997"/>
          <a:stretch/>
        </p:blipFill>
        <p:spPr bwMode="auto">
          <a:xfrm>
            <a:off x="2028892" y="2973928"/>
            <a:ext cx="1984403" cy="98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valdetbibl.my1.ru/graffiti/0/otryvok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 b="6699"/>
          <a:stretch/>
        </p:blipFill>
        <p:spPr bwMode="auto">
          <a:xfrm>
            <a:off x="131094" y="2958879"/>
            <a:ext cx="1782306" cy="99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r="5775" b="6392"/>
          <a:stretch/>
        </p:blipFill>
        <p:spPr bwMode="auto">
          <a:xfrm>
            <a:off x="131094" y="4052086"/>
            <a:ext cx="1782306" cy="140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147851" y="5589240"/>
            <a:ext cx="8880356" cy="0"/>
          </a:xfrm>
          <a:prstGeom prst="line">
            <a:avLst/>
          </a:prstGeom>
          <a:ln>
            <a:solidFill>
              <a:srgbClr val="602E0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67323" y="5770775"/>
            <a:ext cx="19596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AGBengaly" pitchFamily="2" charset="0"/>
              </a:rPr>
              <a:t>VI </a:t>
            </a:r>
            <a:r>
              <a:rPr lang="ru-RU" b="1" cap="none" spc="0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AGBengaly" pitchFamily="2" charset="0"/>
              </a:rPr>
              <a:t>РАЙОННЫЙ СЛЁТ ВОЛОНТЁРОВ</a:t>
            </a:r>
            <a:endParaRPr lang="ru-RU" b="1" dirty="0" smtClean="0">
              <a:ln w="17780" cmpd="sng">
                <a:noFill/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latin typeface="AGBengaly" pitchFamily="2" charset="0"/>
            </a:endParaRPr>
          </a:p>
        </p:txBody>
      </p:sp>
      <p:pic>
        <p:nvPicPr>
          <p:cNvPr id="21" name="Picture 4" descr="http://valkultura.ru/uploads/image/STEL_9_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653338"/>
            <a:ext cx="1716238" cy="114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valkultura.ru/uploads/image/STEL_8_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" r="28" b="8011"/>
          <a:stretch/>
        </p:blipFill>
        <p:spPr bwMode="auto">
          <a:xfrm>
            <a:off x="5505670" y="5668098"/>
            <a:ext cx="1711838" cy="112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valdetbibl.my1.ru/graffiti/0/dgh/vnm2/IMG_4056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/>
          <a:stretch/>
        </p:blipFill>
        <p:spPr bwMode="auto">
          <a:xfrm>
            <a:off x="4067944" y="5657108"/>
            <a:ext cx="1359917" cy="11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valdetbibl.my1.ru/graffiti/0/dgh/vnm/IMG_6634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t="55086" r="450" b="-1"/>
          <a:stretch/>
        </p:blipFill>
        <p:spPr bwMode="auto">
          <a:xfrm>
            <a:off x="4169125" y="4692632"/>
            <a:ext cx="4835549" cy="80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valdetbibl.my1.ru/graffiti/0/dgh/vnm/IMG_6926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 b="12894"/>
          <a:stretch/>
        </p:blipFill>
        <p:spPr bwMode="auto">
          <a:xfrm>
            <a:off x="4169124" y="3321827"/>
            <a:ext cx="2563115" cy="13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http://valdetbibl.my1.ru/graffiti/0/dgh/vnm/IMG_6928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6" b="14759"/>
          <a:stretch/>
        </p:blipFill>
        <p:spPr bwMode="auto">
          <a:xfrm>
            <a:off x="6804248" y="3303355"/>
            <a:ext cx="2188182" cy="134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231129" y="2947373"/>
            <a:ext cx="482453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AGBengaly" pitchFamily="2" charset="0"/>
              </a:rPr>
              <a:t>V </a:t>
            </a:r>
            <a:r>
              <a:rPr lang="ru-RU" b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AGBengaly" pitchFamily="2" charset="0"/>
              </a:rPr>
              <a:t>РАЙОННЫЙ СЛЁТ ВОЛОНТЁРОВ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V="1">
            <a:off x="4067944" y="2973928"/>
            <a:ext cx="0" cy="2534062"/>
          </a:xfrm>
          <a:prstGeom prst="line">
            <a:avLst/>
          </a:prstGeom>
          <a:ln>
            <a:solidFill>
              <a:srgbClr val="602E0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9"/>
          <a:stretch/>
        </p:blipFill>
        <p:spPr bwMode="auto">
          <a:xfrm>
            <a:off x="5314448" y="113169"/>
            <a:ext cx="1760944" cy="117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83"/>
          <a:stretch/>
        </p:blipFill>
        <p:spPr bwMode="auto">
          <a:xfrm>
            <a:off x="3362428" y="102052"/>
            <a:ext cx="1837526" cy="116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140267" y="1340768"/>
            <a:ext cx="8887940" cy="2136"/>
          </a:xfrm>
          <a:prstGeom prst="line">
            <a:avLst/>
          </a:prstGeom>
          <a:ln>
            <a:solidFill>
              <a:srgbClr val="602E0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50" name="Picture 2" descr="http://valdetbibl.my1.ru/graffiti/0/dgh/vnm2/IMG_3970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8"/>
          <a:stretch/>
        </p:blipFill>
        <p:spPr bwMode="auto">
          <a:xfrm>
            <a:off x="2278564" y="5653338"/>
            <a:ext cx="1688244" cy="11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45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val-adm.ru/uploads/image/novosti/002_novosti_2015_goda/volonteri/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07022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val-adm.ru/uploads/image/novosti/004_novosti_2017_goda/volonteri/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285" y="133265"/>
            <a:ext cx="3668576" cy="243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val-adm.ru/uploads/image/novosti/004_novosti_2017_goda/volonteri/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91" y="4282087"/>
            <a:ext cx="3623470" cy="240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al-adm.ru/uploads/image/novosti/003_novosti_2016_goda/v_slet_volonterov/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8"/>
          <a:stretch/>
        </p:blipFill>
        <p:spPr bwMode="auto">
          <a:xfrm>
            <a:off x="172886" y="3645024"/>
            <a:ext cx="5070226" cy="303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91870" y="2708920"/>
            <a:ext cx="37029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02E04"/>
                </a:solidFill>
                <a:latin typeface="AGBengaly" pitchFamily="2" charset="0"/>
              </a:rPr>
              <a:t>Награждение   лучших   волонтеров</a:t>
            </a:r>
          </a:p>
          <a:p>
            <a:pPr algn="just"/>
            <a:endParaRPr lang="ru-RU" sz="1200" dirty="0" smtClean="0">
              <a:solidFill>
                <a:srgbClr val="602E04"/>
              </a:solidFill>
              <a:latin typeface="AGBengal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45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188640"/>
            <a:ext cx="459723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AGBengaly" pitchFamily="2" charset="0"/>
              </a:rPr>
              <a:t>II</a:t>
            </a:r>
            <a:r>
              <a:rPr lang="en-US" b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AGBengaly" pitchFamily="2" charset="0"/>
              </a:rPr>
              <a:t>I</a:t>
            </a:r>
            <a:r>
              <a:rPr lang="en-US" b="1" cap="none" spc="0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AGBengaly" pitchFamily="2" charset="0"/>
              </a:rPr>
              <a:t> </a:t>
            </a:r>
            <a:r>
              <a:rPr lang="ru-RU" b="1" cap="none" spc="0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AGBengaly" pitchFamily="2" charset="0"/>
              </a:rPr>
              <a:t>РАЙОННЫЙ СЛЁТ ВОЛОНТЁРОВ</a:t>
            </a:r>
            <a:endParaRPr lang="ru-RU" b="1" dirty="0" smtClean="0">
              <a:ln w="17780" cmpd="sng">
                <a:noFill/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latin typeface="AGBengaly" pitchFamily="2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395536" y="451011"/>
            <a:ext cx="4032448" cy="0"/>
          </a:xfrm>
          <a:prstGeom prst="line">
            <a:avLst/>
          </a:prstGeom>
          <a:ln>
            <a:solidFill>
              <a:srgbClr val="602E0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150334" y="507372"/>
            <a:ext cx="4824536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solidFill>
                  <a:srgbClr val="602E04"/>
                </a:solidFill>
                <a:latin typeface="AGBengaly" pitchFamily="2" charset="0"/>
              </a:rPr>
              <a:t>посвящен событиям времен  </a:t>
            </a:r>
            <a:r>
              <a:rPr lang="ru-RU" sz="1600" b="1" dirty="0" smtClean="0">
                <a:solidFill>
                  <a:srgbClr val="602E04"/>
                </a:solidFill>
                <a:latin typeface="AGBengaly" pitchFamily="2" charset="0"/>
              </a:rPr>
              <a:t>Великой Отечественной войны,</a:t>
            </a:r>
            <a:r>
              <a:rPr lang="ru-RU" sz="1600" dirty="0" smtClean="0">
                <a:solidFill>
                  <a:srgbClr val="602E04"/>
                </a:solidFill>
                <a:latin typeface="AGBengaly" pitchFamily="2" charset="0"/>
              </a:rPr>
              <a:t>  прошедшим </a:t>
            </a:r>
            <a:r>
              <a:rPr lang="ru-RU" sz="1600" b="1" dirty="0" smtClean="0">
                <a:solidFill>
                  <a:srgbClr val="602E04"/>
                </a:solidFill>
                <a:latin typeface="AGBengaly" pitchFamily="2" charset="0"/>
              </a:rPr>
              <a:t>в </a:t>
            </a:r>
            <a:r>
              <a:rPr lang="ru-RU" sz="1600" b="1" dirty="0" err="1" smtClean="0">
                <a:solidFill>
                  <a:srgbClr val="602E04"/>
                </a:solidFill>
                <a:latin typeface="AGBengaly" pitchFamily="2" charset="0"/>
              </a:rPr>
              <a:t>Валуйском</a:t>
            </a:r>
            <a:r>
              <a:rPr lang="ru-RU" sz="1600" b="1" dirty="0" smtClean="0">
                <a:solidFill>
                  <a:srgbClr val="602E04"/>
                </a:solidFill>
                <a:latin typeface="AGBengaly" pitchFamily="2" charset="0"/>
              </a:rPr>
              <a:t> </a:t>
            </a:r>
            <a:r>
              <a:rPr lang="ru-RU" sz="1600" b="1" dirty="0">
                <a:solidFill>
                  <a:srgbClr val="602E04"/>
                </a:solidFill>
                <a:latin typeface="AGBengaly" pitchFamily="2" charset="0"/>
              </a:rPr>
              <a:t>районе  </a:t>
            </a:r>
            <a:r>
              <a:rPr lang="ru-RU" sz="1600" dirty="0" smtClean="0">
                <a:solidFill>
                  <a:srgbClr val="602E04"/>
                </a:solidFill>
                <a:latin typeface="AGBengaly" pitchFamily="2" charset="0"/>
              </a:rPr>
              <a:t>в </a:t>
            </a:r>
            <a:r>
              <a:rPr lang="ru-RU" sz="1600" dirty="0">
                <a:solidFill>
                  <a:srgbClr val="602E04"/>
                </a:solidFill>
                <a:latin typeface="AGBengaly" pitchFamily="2" charset="0"/>
              </a:rPr>
              <a:t>период </a:t>
            </a:r>
            <a:r>
              <a:rPr lang="ru-RU" sz="1600" dirty="0" smtClean="0">
                <a:solidFill>
                  <a:srgbClr val="602E04"/>
                </a:solidFill>
                <a:latin typeface="AGBengaly" pitchFamily="2" charset="0"/>
              </a:rPr>
              <a:t>оккупации </a:t>
            </a:r>
          </a:p>
          <a:p>
            <a:pPr algn="ctr"/>
            <a:r>
              <a:rPr lang="ru-RU" sz="1600" dirty="0" smtClean="0">
                <a:solidFill>
                  <a:srgbClr val="602E04"/>
                </a:solidFill>
                <a:latin typeface="AGBengaly" pitchFamily="2" charset="0"/>
              </a:rPr>
              <a:t>«Мы </a:t>
            </a:r>
            <a:r>
              <a:rPr lang="ru-RU" sz="1600" dirty="0">
                <a:solidFill>
                  <a:srgbClr val="602E04"/>
                </a:solidFill>
                <a:latin typeface="AGBengaly" pitchFamily="2" charset="0"/>
              </a:rPr>
              <a:t>этой памяти </a:t>
            </a:r>
            <a:r>
              <a:rPr lang="ru-RU" sz="1600" dirty="0" smtClean="0">
                <a:solidFill>
                  <a:srgbClr val="602E04"/>
                </a:solidFill>
                <a:latin typeface="AGBengaly" pitchFamily="2" charset="0"/>
              </a:rPr>
              <a:t>верны» </a:t>
            </a:r>
          </a:p>
          <a:p>
            <a:pPr algn="ctr"/>
            <a:endParaRPr lang="ru-RU" sz="1200" dirty="0">
              <a:solidFill>
                <a:srgbClr val="602E04"/>
              </a:solidFill>
              <a:latin typeface="AGBengaly" pitchFamily="2" charset="0"/>
            </a:endParaRPr>
          </a:p>
        </p:txBody>
      </p:sp>
      <p:pic>
        <p:nvPicPr>
          <p:cNvPr id="56" name="Picture 2" descr="https://pp.userapi.com/c608821/v608821094/e74d/asuCE3oePD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/>
        </p:blipFill>
        <p:spPr bwMode="auto">
          <a:xfrm>
            <a:off x="3707904" y="4163524"/>
            <a:ext cx="3432172" cy="264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https://pp.userapi.com/c608821/v608821094/e7c2/NYOBda7hqj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8" t="19641" b="12183"/>
          <a:stretch/>
        </p:blipFill>
        <p:spPr bwMode="auto">
          <a:xfrm>
            <a:off x="4974870" y="126577"/>
            <a:ext cx="4045820" cy="254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https://pp.userapi.com/c608821/v608821094/e7f8/Ku0czVur-f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63524"/>
            <a:ext cx="3528392" cy="264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6" descr="https://pp.userapi.com/c608821/v608821094/e6e1/y8EjLAVgfR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" r="1583"/>
          <a:stretch/>
        </p:blipFill>
        <p:spPr bwMode="auto">
          <a:xfrm>
            <a:off x="7236296" y="5486670"/>
            <a:ext cx="1793428" cy="130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2" descr="https://pp.userapi.com/c608821/v608821094/e699/YmH5LSVNVV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1"/>
          <a:stretch/>
        </p:blipFill>
        <p:spPr bwMode="auto">
          <a:xfrm>
            <a:off x="7236296" y="4163524"/>
            <a:ext cx="1764515" cy="123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4" descr="https://pp.userapi.com/c608821/v608821094/e6ab/M4F4cvkfph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12" y="2765990"/>
            <a:ext cx="1729938" cy="129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s://pp.userapi.com/c608821/v608821094/e7b0/cpg-1fRdzn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 t="4204"/>
          <a:stretch/>
        </p:blipFill>
        <p:spPr bwMode="auto">
          <a:xfrm>
            <a:off x="7236296" y="2765990"/>
            <a:ext cx="1764515" cy="132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https://pp.userapi.com/c608821/v608821094/e7ef/I5HhtMt-ZSY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3" r="9819"/>
          <a:stretch/>
        </p:blipFill>
        <p:spPr bwMode="auto">
          <a:xfrm>
            <a:off x="3635896" y="2765990"/>
            <a:ext cx="1665447" cy="129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323527" y="1580218"/>
            <a:ext cx="4345713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>
                <a:solidFill>
                  <a:srgbClr val="602E04"/>
                </a:solidFill>
                <a:latin typeface="Adventure" panose="02000503020000020003" pitchFamily="2" charset="0"/>
              </a:rPr>
              <a:t>Участники слета прошли </a:t>
            </a:r>
            <a:r>
              <a:rPr lang="ru-RU" sz="1400" b="1" dirty="0">
                <a:solidFill>
                  <a:srgbClr val="602E04"/>
                </a:solidFill>
                <a:latin typeface="Adventure" panose="02000503020000020003" pitchFamily="2" charset="0"/>
              </a:rPr>
              <a:t>«Тропою Памяти», </a:t>
            </a:r>
            <a:r>
              <a:rPr lang="ru-RU" sz="1400" dirty="0">
                <a:solidFill>
                  <a:srgbClr val="602E04"/>
                </a:solidFill>
                <a:latin typeface="Adventure" panose="02000503020000020003" pitchFamily="2" charset="0"/>
              </a:rPr>
              <a:t>которая была проложена по пути следования советских военнопленных, описанном Федором Егоровым в документальной повести «Не склонив головы», в числе которых был и сам автор.</a:t>
            </a:r>
          </a:p>
        </p:txBody>
      </p:sp>
      <p:pic>
        <p:nvPicPr>
          <p:cNvPr id="44" name="Picture 4" descr="http://valdetbibl.my1.ru/new/IMG_679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6" t="24195"/>
          <a:stretch/>
        </p:blipFill>
        <p:spPr bwMode="auto">
          <a:xfrm>
            <a:off x="107504" y="2765990"/>
            <a:ext cx="1764196" cy="12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valdetbibl.my1.ru/new/IMG_6777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/>
          <a:stretch/>
        </p:blipFill>
        <p:spPr bwMode="auto">
          <a:xfrm>
            <a:off x="1979712" y="2765990"/>
            <a:ext cx="1552686" cy="129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44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79465" y="2121488"/>
            <a:ext cx="4217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602E04"/>
                </a:solidFill>
                <a:latin typeface="AGFriquer" pitchFamily="2" charset="0"/>
              </a:rPr>
              <a:t>А</a:t>
            </a:r>
            <a:r>
              <a:rPr lang="ru-RU" dirty="0" smtClean="0">
                <a:solidFill>
                  <a:srgbClr val="602E04"/>
                </a:solidFill>
                <a:latin typeface="AGFriquer" pitchFamily="2" charset="0"/>
              </a:rPr>
              <a:t>кция </a:t>
            </a:r>
            <a:r>
              <a:rPr lang="ru-RU" b="1" dirty="0">
                <a:solidFill>
                  <a:srgbClr val="602E04"/>
                </a:solidFill>
                <a:latin typeface="AGFriquer" pitchFamily="2" charset="0"/>
              </a:rPr>
              <a:t>"</a:t>
            </a:r>
            <a:r>
              <a:rPr lang="ru-RU" b="1" dirty="0" smtClean="0">
                <a:solidFill>
                  <a:srgbClr val="602E04"/>
                </a:solidFill>
                <a:latin typeface="AGFriquer" pitchFamily="2" charset="0"/>
              </a:rPr>
              <a:t>Дерево </a:t>
            </a:r>
            <a:r>
              <a:rPr lang="ru-RU" b="1" dirty="0">
                <a:solidFill>
                  <a:srgbClr val="602E04"/>
                </a:solidFill>
                <a:latin typeface="AGFriquer" pitchFamily="2" charset="0"/>
              </a:rPr>
              <a:t>Победы"</a:t>
            </a:r>
          </a:p>
        </p:txBody>
      </p:sp>
      <p:pic>
        <p:nvPicPr>
          <p:cNvPr id="5" name="Picture 4" descr="https://pp.userapi.com/c624416/v624416062/2c3e1/lFih_3CMzj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507344" cy="200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pp.userapi.com/c624416/v624416062/2c3fe/4bXlnEgbb5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7350"/>
            <a:ext cx="2678765" cy="200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p.userapi.com/c624331/v624331062/2deed/m6wIxlcz7H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0"/>
          <a:stretch/>
        </p:blipFill>
        <p:spPr bwMode="auto">
          <a:xfrm>
            <a:off x="133000" y="117350"/>
            <a:ext cx="2457800" cy="200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pp.userapi.com/c624331/v624331062/2df29/t51fVlwk7D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8" t="6272" r="14045"/>
          <a:stretch/>
        </p:blipFill>
        <p:spPr bwMode="auto">
          <a:xfrm>
            <a:off x="2720818" y="117350"/>
            <a:ext cx="1981065" cy="200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1621" y="2121488"/>
            <a:ext cx="4578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602E04"/>
                </a:solidFill>
                <a:latin typeface="AGFriquer" pitchFamily="2" charset="0"/>
              </a:rPr>
              <a:t>В</a:t>
            </a:r>
            <a:r>
              <a:rPr lang="ru-RU" dirty="0" smtClean="0">
                <a:solidFill>
                  <a:srgbClr val="602E04"/>
                </a:solidFill>
                <a:latin typeface="AGFriquer" pitchFamily="2" charset="0"/>
              </a:rPr>
              <a:t>олонтёрское движение </a:t>
            </a:r>
            <a:r>
              <a:rPr lang="ru-RU" b="1" dirty="0">
                <a:solidFill>
                  <a:srgbClr val="602E04"/>
                </a:solidFill>
                <a:latin typeface="AGFriquer" pitchFamily="2" charset="0"/>
              </a:rPr>
              <a:t>«Быть патриотом!»</a:t>
            </a:r>
          </a:p>
        </p:txBody>
      </p:sp>
      <p:pic>
        <p:nvPicPr>
          <p:cNvPr id="10" name="Picture 8" descr="https://sun1-18.userapi.com/c840539/v840539199/7e9f4/1btICAAAsc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3" r="4506" b="15409"/>
          <a:stretch/>
        </p:blipFill>
        <p:spPr bwMode="auto">
          <a:xfrm>
            <a:off x="2720818" y="2604015"/>
            <a:ext cx="2681762" cy="154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1-13.userapi.com/c840539/v840539199/7ea08/KIdqL4r_SD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0" r="10369"/>
          <a:stretch/>
        </p:blipFill>
        <p:spPr bwMode="auto">
          <a:xfrm>
            <a:off x="151621" y="2574196"/>
            <a:ext cx="2492519" cy="15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1621" y="4148956"/>
            <a:ext cx="5250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602E04"/>
                </a:solidFill>
                <a:latin typeface="AGFriquer" pitchFamily="2" charset="0"/>
              </a:rPr>
              <a:t>Круглый стол </a:t>
            </a:r>
            <a:r>
              <a:rPr lang="ru-RU" b="1" dirty="0">
                <a:solidFill>
                  <a:srgbClr val="602E04"/>
                </a:solidFill>
                <a:latin typeface="AGFriquer" pitchFamily="2" charset="0"/>
              </a:rPr>
              <a:t>«Грозно грянула война</a:t>
            </a:r>
            <a:r>
              <a:rPr lang="ru-RU" b="1" dirty="0" smtClean="0">
                <a:solidFill>
                  <a:srgbClr val="602E04"/>
                </a:solidFill>
                <a:latin typeface="AGFriquer" pitchFamily="2" charset="0"/>
              </a:rPr>
              <a:t>»</a:t>
            </a:r>
            <a:endParaRPr lang="ru-RU" b="1" dirty="0">
              <a:solidFill>
                <a:srgbClr val="602E04"/>
              </a:solidFill>
              <a:latin typeface="AGFriquer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3000" y="6381328"/>
            <a:ext cx="5269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mtClean="0">
                <a:solidFill>
                  <a:srgbClr val="602E04"/>
                </a:solidFill>
                <a:latin typeface="AGFriquer" pitchFamily="2" charset="0"/>
              </a:rPr>
              <a:t>Вечер </a:t>
            </a:r>
            <a:r>
              <a:rPr lang="ru-RU" dirty="0">
                <a:solidFill>
                  <a:srgbClr val="602E04"/>
                </a:solidFill>
                <a:latin typeface="AGFriquer" pitchFamily="2" charset="0"/>
              </a:rPr>
              <a:t>-</a:t>
            </a:r>
            <a:r>
              <a:rPr lang="ru-RU" smtClean="0">
                <a:solidFill>
                  <a:srgbClr val="602E04"/>
                </a:solidFill>
                <a:latin typeface="AGFriquer" pitchFamily="2" charset="0"/>
              </a:rPr>
              <a:t>встреча </a:t>
            </a:r>
            <a:r>
              <a:rPr lang="ru-RU" b="1" dirty="0">
                <a:solidFill>
                  <a:srgbClr val="602E04"/>
                </a:solidFill>
                <a:latin typeface="AGFriquer" pitchFamily="2" charset="0"/>
              </a:rPr>
              <a:t>«Зови, же память в 45-й</a:t>
            </a:r>
            <a:r>
              <a:rPr lang="ru-RU" b="1" dirty="0" smtClean="0">
                <a:solidFill>
                  <a:srgbClr val="602E04"/>
                </a:solidFill>
                <a:latin typeface="AGFriquer" pitchFamily="2" charset="0"/>
              </a:rPr>
              <a:t>…»</a:t>
            </a:r>
            <a:endParaRPr lang="ru-RU" b="1" dirty="0">
              <a:solidFill>
                <a:srgbClr val="602E04"/>
              </a:solidFill>
              <a:latin typeface="AGFriquer" pitchFamily="2" charset="0"/>
            </a:endParaRPr>
          </a:p>
        </p:txBody>
      </p:sp>
      <p:pic>
        <p:nvPicPr>
          <p:cNvPr id="14" name="Picture 2" descr="https://pp.userapi.com/c637816/v637816062/51a2d/kGQpuCMs_M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3"/>
          <a:stretch/>
        </p:blipFill>
        <p:spPr bwMode="auto">
          <a:xfrm>
            <a:off x="2629664" y="4502968"/>
            <a:ext cx="2772916" cy="179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pp.userapi.com/c637816/v637816062/51a5f/hHgfjCTG-M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9" y="4503752"/>
            <a:ext cx="2428697" cy="180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584754" y="6308198"/>
            <a:ext cx="342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602E04"/>
                </a:solidFill>
                <a:latin typeface="AGFriquer" pitchFamily="2" charset="0"/>
              </a:rPr>
              <a:t>Вечер </a:t>
            </a:r>
            <a:r>
              <a:rPr lang="ru-RU" sz="1600" dirty="0">
                <a:solidFill>
                  <a:srgbClr val="602E04"/>
                </a:solidFill>
                <a:latin typeface="AGFriquer" pitchFamily="2" charset="0"/>
              </a:rPr>
              <a:t>художественного чтения </a:t>
            </a:r>
            <a:r>
              <a:rPr lang="ru-RU" sz="1600" b="1" dirty="0">
                <a:solidFill>
                  <a:srgbClr val="602E04"/>
                </a:solidFill>
                <a:latin typeface="AGFriquer" pitchFamily="2" charset="0"/>
              </a:rPr>
              <a:t>«Поэзия войны священной</a:t>
            </a:r>
            <a:r>
              <a:rPr lang="ru-RU" sz="1600" b="1" dirty="0" smtClean="0">
                <a:solidFill>
                  <a:srgbClr val="602E04"/>
                </a:solidFill>
                <a:latin typeface="AGFriquer" pitchFamily="2" charset="0"/>
              </a:rPr>
              <a:t>»</a:t>
            </a:r>
            <a:endParaRPr lang="ru-RU" sz="1600" b="1" dirty="0">
              <a:solidFill>
                <a:srgbClr val="602E04"/>
              </a:solidFill>
              <a:latin typeface="AGFriquer" pitchFamily="2" charset="0"/>
            </a:endParaRPr>
          </a:p>
        </p:txBody>
      </p:sp>
      <p:pic>
        <p:nvPicPr>
          <p:cNvPr id="17" name="Picture 8" descr="https://pp.userapi.com/c624824/v624824062/4892c/DH5NIHuvQf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4"/>
          <a:stretch/>
        </p:blipFill>
        <p:spPr bwMode="auto">
          <a:xfrm>
            <a:off x="5489492" y="4238746"/>
            <a:ext cx="3516262" cy="207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pp.userapi.com/c624824/v624824062/48968/AbOly66KRaY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8104" y="2581337"/>
            <a:ext cx="1881872" cy="154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s://pp.userapi.com/c624824/v624824062/48940/gznbTRyVJJE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5" t="3372" r="-1"/>
          <a:stretch/>
        </p:blipFill>
        <p:spPr bwMode="auto">
          <a:xfrm>
            <a:off x="7524328" y="2604015"/>
            <a:ext cx="1496521" cy="152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1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80529" y="2276871"/>
            <a:ext cx="9515948" cy="2160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63322" y="3111060"/>
            <a:ext cx="92525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602E04"/>
                </a:solidFill>
                <a:latin typeface="AGFriquer" pitchFamily="2" charset="0"/>
              </a:rPr>
              <a:t>Спасибо за  внимание!</a:t>
            </a:r>
            <a:endParaRPr lang="ru-RU" sz="4000" dirty="0">
              <a:solidFill>
                <a:srgbClr val="602E04"/>
              </a:solidFill>
              <a:latin typeface="AGFriquer" pitchFamily="2" charset="0"/>
            </a:endParaRPr>
          </a:p>
        </p:txBody>
      </p:sp>
      <p:pic>
        <p:nvPicPr>
          <p:cNvPr id="13" name="Picture 2" descr="https://pp.userapi.com/c306212/v306212062/729d/C6bm4k32ch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22" y="4437112"/>
            <a:ext cx="3388950" cy="2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Эвелишка18-19\image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51" y="3872147"/>
            <a:ext cx="2228646" cy="29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Эвелишка18-19\в презентацию\image (3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0"/>
            <a:ext cx="3041612" cy="229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Эвелишка18-19\в презентацию\image (2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129"/>
            <a:ext cx="3059833" cy="230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Эвелишка18-19\в презентацию\image (3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444" y="-9129"/>
            <a:ext cx="3042555" cy="230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Эвелишка18-19\в презентацию\санаторий 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628" y="4437112"/>
            <a:ext cx="3634923" cy="240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А у нас сегодня праздник!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12 мая волонтерский отряд «Мы – рядом!» отмечает День рождения!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Присоединяйтесь!</a:t>
            </a:r>
            <a:endParaRPr lang="ru-RU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Samsung\AppData\Local\Temp\Rar$DIa0.902\Untitled.FR12 - 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95582"/>
            <a:ext cx="2735058" cy="38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msung\AppData\Local\Temp\Rar$DIa0.231\Untitled.FR12 - 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95581"/>
            <a:ext cx="2735059" cy="386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amsung\AppData\Local\Temp\Rar$DIa0.999\Untitled.FR12 - 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626" y="2996951"/>
            <a:ext cx="2373582" cy="3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241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/>
          <p:cNvSpPr/>
          <p:nvPr/>
        </p:nvSpPr>
        <p:spPr>
          <a:xfrm>
            <a:off x="-191922" y="4149080"/>
            <a:ext cx="9588457" cy="2952328"/>
          </a:xfrm>
          <a:prstGeom prst="rect">
            <a:avLst/>
          </a:prstGeom>
          <a:solidFill>
            <a:srgbClr val="602E0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771800" y="188640"/>
            <a:ext cx="380453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noFill/>
                  <a:prstDash val="solid"/>
                  <a:miter lim="800000"/>
                </a:ln>
                <a:solidFill>
                  <a:srgbClr val="602E04"/>
                </a:solidFill>
                <a:latin typeface="AGFriquer" pitchFamily="2" charset="0"/>
              </a:rPr>
              <a:t>«МЫ – РЯДОМ!»</a:t>
            </a:r>
            <a:endParaRPr lang="ru-RU" sz="3200" b="1" dirty="0" smtClean="0">
              <a:ln w="17780" cmpd="sng">
                <a:noFill/>
                <a:prstDash val="solid"/>
                <a:miter lim="800000"/>
              </a:ln>
              <a:solidFill>
                <a:srgbClr val="602E04"/>
              </a:solidFill>
              <a:latin typeface="AGFriquer" pitchFamily="2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627784" y="620688"/>
            <a:ext cx="37559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>
                <a:solidFill>
                  <a:srgbClr val="602E04"/>
                </a:solidFill>
                <a:latin typeface="AGFriquer" pitchFamily="2" charset="0"/>
              </a:rPr>
              <a:t>в</a:t>
            </a:r>
            <a:r>
              <a:rPr lang="ru-RU" sz="1400" dirty="0" smtClean="0">
                <a:solidFill>
                  <a:srgbClr val="602E04"/>
                </a:solidFill>
                <a:latin typeface="AGFriquer" pitchFamily="2" charset="0"/>
              </a:rPr>
              <a:t>олонтёрский отряд </a:t>
            </a:r>
          </a:p>
          <a:p>
            <a:pPr algn="ctr"/>
            <a:r>
              <a:rPr lang="ru-RU" sz="1400" dirty="0" smtClean="0">
                <a:solidFill>
                  <a:srgbClr val="602E04"/>
                </a:solidFill>
                <a:latin typeface="AGFriquer" pitchFamily="2" charset="0"/>
              </a:rPr>
              <a:t>Уразовской  модельной  детской  библиотеки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2915816" y="620688"/>
            <a:ext cx="3312368" cy="0"/>
          </a:xfrm>
          <a:prstGeom prst="line">
            <a:avLst/>
          </a:prstGeom>
          <a:ln w="12700">
            <a:solidFill>
              <a:srgbClr val="602E0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6" name="Picture 2" descr="https://ozon-st.cdn.ngenix.net/multimedia/1009474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89" y="4290686"/>
            <a:ext cx="1656184" cy="251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p.userapi.com/c624031/v624031062/26256/9aaEEgOVd8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1" b="1857"/>
          <a:stretch/>
        </p:blipFill>
        <p:spPr bwMode="auto">
          <a:xfrm>
            <a:off x="2339752" y="1268760"/>
            <a:ext cx="4176464" cy="269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p.userapi.com/c408417/v408417062/a4d2/0Ie6GDP2hC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r="3592"/>
          <a:stretch/>
        </p:blipFill>
        <p:spPr bwMode="auto">
          <a:xfrm>
            <a:off x="5456654" y="4278598"/>
            <a:ext cx="3544855" cy="252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35803" y="4696172"/>
            <a:ext cx="307703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GFriquer" pitchFamily="2" charset="0"/>
              </a:rPr>
              <a:t>Егоров </a:t>
            </a:r>
            <a:endParaRPr lang="ru-RU" b="1" dirty="0" smtClean="0">
              <a:solidFill>
                <a:schemeClr val="bg1"/>
              </a:solidFill>
              <a:latin typeface="AGFriquer" pitchFamily="2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GFriquer" pitchFamily="2" charset="0"/>
              </a:rPr>
              <a:t>Федор  Иванович,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GFriquer" pitchFamily="2" charset="0"/>
              </a:rPr>
              <a:t>журналист,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GFriquer" pitchFamily="2" charset="0"/>
              </a:rPr>
              <a:t>Участник  </a:t>
            </a:r>
            <a:r>
              <a:rPr lang="ru-RU" sz="1400" dirty="0">
                <a:solidFill>
                  <a:schemeClr val="bg1"/>
                </a:solidFill>
                <a:latin typeface="AGFriquer" pitchFamily="2" charset="0"/>
              </a:rPr>
              <a:t>Великой </a:t>
            </a:r>
            <a:r>
              <a:rPr lang="ru-RU" sz="1400" dirty="0" smtClean="0">
                <a:solidFill>
                  <a:schemeClr val="bg1"/>
                </a:solidFill>
                <a:latin typeface="AGFriquer" pitchFamily="2" charset="0"/>
              </a:rPr>
              <a:t> Отечественной </a:t>
            </a:r>
            <a:r>
              <a:rPr lang="ru-RU" sz="1400" dirty="0">
                <a:solidFill>
                  <a:schemeClr val="bg1"/>
                </a:solidFill>
                <a:latin typeface="AGFriquer" pitchFamily="2" charset="0"/>
              </a:rPr>
              <a:t>войны</a:t>
            </a:r>
          </a:p>
        </p:txBody>
      </p:sp>
    </p:spTree>
    <p:extLst>
      <p:ext uri="{BB962C8B-B14F-4D97-AF65-F5344CB8AC3E}">
        <p14:creationId xmlns:p14="http://schemas.microsoft.com/office/powerpoint/2010/main" val="146246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178533" y="-6912"/>
            <a:ext cx="5067970" cy="1697519"/>
          </a:xfrm>
          <a:prstGeom prst="rect">
            <a:avLst/>
          </a:prstGeom>
          <a:solidFill>
            <a:srgbClr val="602E0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90" name="Picture 6" descr="https://pp.userapi.com/c418622/v418622094/4dd2/wBKyCIl44E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t="23889" r="-180"/>
          <a:stretch/>
        </p:blipFill>
        <p:spPr bwMode="auto">
          <a:xfrm>
            <a:off x="106973" y="2811158"/>
            <a:ext cx="1800437" cy="11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pp.userapi.com/c608821/v608821094/e662/7Aamy9-zfE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"/>
          <a:stretch/>
        </p:blipFill>
        <p:spPr bwMode="auto">
          <a:xfrm>
            <a:off x="106973" y="1480457"/>
            <a:ext cx="1814181" cy="125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pp.userapi.com/c417026/v417026094/2ecf/ZYQbihwVPG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" r="11087" b="5200"/>
          <a:stretch/>
        </p:blipFill>
        <p:spPr bwMode="auto">
          <a:xfrm>
            <a:off x="91238" y="3999427"/>
            <a:ext cx="1816172" cy="139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pp.userapi.com/c418622/v418622094/4be7/1etKLSjIXH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5528"/>
          <a:stretch/>
        </p:blipFill>
        <p:spPr bwMode="auto">
          <a:xfrm>
            <a:off x="115529" y="5476875"/>
            <a:ext cx="1776145" cy="13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22336" y="1665864"/>
            <a:ext cx="19709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602E04"/>
                </a:solidFill>
                <a:latin typeface="AGBengaly" pitchFamily="2" charset="0"/>
              </a:rPr>
              <a:t>Д. П. Беличенко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51180" y="1997156"/>
            <a:ext cx="22241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602E04"/>
                </a:solidFill>
                <a:latin typeface="Adventure" panose="02000503020000020003" pitchFamily="2" charset="0"/>
              </a:rPr>
              <a:t>ветеран </a:t>
            </a:r>
          </a:p>
          <a:p>
            <a:pPr algn="ctr"/>
            <a:r>
              <a:rPr lang="ru-RU" sz="1100" b="1" dirty="0">
                <a:solidFill>
                  <a:srgbClr val="602E04"/>
                </a:solidFill>
                <a:latin typeface="Adventure" panose="02000503020000020003" pitchFamily="2" charset="0"/>
              </a:rPr>
              <a:t>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60117" y="4145866"/>
            <a:ext cx="1856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602E04"/>
                </a:solidFill>
                <a:latin typeface="AGBengaly" pitchFamily="2" charset="0"/>
              </a:rPr>
              <a:t>Н.Т. </a:t>
            </a:r>
            <a:r>
              <a:rPr lang="ru-RU" sz="1600" b="1" dirty="0" err="1">
                <a:solidFill>
                  <a:srgbClr val="602E04"/>
                </a:solidFill>
                <a:latin typeface="AGBengaly" pitchFamily="2" charset="0"/>
              </a:rPr>
              <a:t>Анрющенко</a:t>
            </a:r>
            <a:endParaRPr lang="ru-RU" sz="1600" b="1" dirty="0">
              <a:solidFill>
                <a:srgbClr val="602E04"/>
              </a:solidFill>
              <a:latin typeface="AGBengaly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22456" y="4515859"/>
            <a:ext cx="22395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602E04"/>
                </a:solidFill>
                <a:latin typeface="Adventure" panose="02000503020000020003" pitchFamily="2" charset="0"/>
              </a:rPr>
              <a:t>ветеран </a:t>
            </a:r>
          </a:p>
          <a:p>
            <a:pPr algn="ctr"/>
            <a:r>
              <a:rPr lang="ru-RU" sz="1100" b="1" dirty="0">
                <a:solidFill>
                  <a:srgbClr val="602E04"/>
                </a:solidFill>
                <a:latin typeface="Adventure" panose="02000503020000020003" pitchFamily="2" charset="0"/>
              </a:rPr>
              <a:t>Великой Отечественной войны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21155" y="2869176"/>
            <a:ext cx="20721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602E04"/>
                </a:solidFill>
                <a:latin typeface="AGBengaly" pitchFamily="2" charset="0"/>
              </a:rPr>
              <a:t>М.С. Верховод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833975" y="3222283"/>
            <a:ext cx="23520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602E04"/>
                </a:solidFill>
                <a:latin typeface="Adventure" panose="02000503020000020003" pitchFamily="2" charset="0"/>
              </a:rPr>
              <a:t>ветеран </a:t>
            </a:r>
            <a:endParaRPr lang="ru-RU" sz="1100" b="1" dirty="0" smtClean="0">
              <a:solidFill>
                <a:srgbClr val="602E04"/>
              </a:solidFill>
              <a:latin typeface="Adventure" panose="02000503020000020003" pitchFamily="2" charset="0"/>
            </a:endParaRPr>
          </a:p>
          <a:p>
            <a:pPr algn="ctr"/>
            <a:r>
              <a:rPr lang="ru-RU" sz="1100" b="1" dirty="0" smtClean="0">
                <a:solidFill>
                  <a:srgbClr val="602E04"/>
                </a:solidFill>
                <a:latin typeface="Adventure" panose="02000503020000020003" pitchFamily="2" charset="0"/>
              </a:rPr>
              <a:t>Великой </a:t>
            </a:r>
            <a:r>
              <a:rPr lang="ru-RU" sz="1100" b="1" dirty="0">
                <a:solidFill>
                  <a:srgbClr val="602E04"/>
                </a:solidFill>
                <a:latin typeface="Adventure" panose="02000503020000020003" pitchFamily="2" charset="0"/>
              </a:rPr>
              <a:t>Отечественной войны,</a:t>
            </a:r>
          </a:p>
          <a:p>
            <a:pPr algn="ctr"/>
            <a:r>
              <a:rPr lang="ru-RU" sz="1100" b="1" dirty="0" smtClean="0">
                <a:solidFill>
                  <a:srgbClr val="602E04"/>
                </a:solidFill>
                <a:latin typeface="Adventure" panose="02000503020000020003" pitchFamily="2" charset="0"/>
              </a:rPr>
              <a:t>учитель </a:t>
            </a:r>
            <a:r>
              <a:rPr lang="ru-RU" sz="1100" b="1" dirty="0">
                <a:solidFill>
                  <a:srgbClr val="602E04"/>
                </a:solidFill>
                <a:latin typeface="Adventure" panose="02000503020000020003" pitchFamily="2" charset="0"/>
              </a:rPr>
              <a:t>физики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891675" y="5589240"/>
            <a:ext cx="2232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602E04"/>
                </a:solidFill>
                <a:latin typeface="AGBengaly" pitchFamily="2" charset="0"/>
              </a:rPr>
              <a:t>В.М. Гарбузов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48169" y="5935924"/>
            <a:ext cx="21271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602E04"/>
                </a:solidFill>
                <a:latin typeface="Adventure" panose="02000503020000020003" pitchFamily="2" charset="0"/>
              </a:rPr>
              <a:t>ветеран </a:t>
            </a:r>
          </a:p>
          <a:p>
            <a:pPr algn="ctr"/>
            <a:r>
              <a:rPr lang="ru-RU" sz="1100" b="1" dirty="0">
                <a:solidFill>
                  <a:srgbClr val="602E04"/>
                </a:solidFill>
                <a:latin typeface="Adventure" panose="02000503020000020003" pitchFamily="2" charset="0"/>
              </a:rPr>
              <a:t>Великой Отечественной войны</a:t>
            </a:r>
          </a:p>
        </p:txBody>
      </p:sp>
      <p:pic>
        <p:nvPicPr>
          <p:cNvPr id="24" name="Picture 4" descr="https://pp.userapi.com/c405824/v405824094/8092/fIDCgJIkn3Q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/>
          <a:stretch/>
        </p:blipFill>
        <p:spPr bwMode="auto">
          <a:xfrm>
            <a:off x="106974" y="65451"/>
            <a:ext cx="1819968" cy="131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0807" y="357917"/>
            <a:ext cx="19753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602E04"/>
                </a:solidFill>
                <a:latin typeface="AGBengaly" pitchFamily="2" charset="0"/>
              </a:rPr>
              <a:t>Н.Т. Андрющенко</a:t>
            </a:r>
            <a:endParaRPr lang="ru-RU" sz="1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851180" y="721111"/>
            <a:ext cx="22241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602E04"/>
                </a:solidFill>
                <a:latin typeface="Adventure" panose="02000503020000020003" pitchFamily="2" charset="0"/>
              </a:rPr>
              <a:t>ветеран </a:t>
            </a:r>
            <a:endParaRPr lang="ru-RU" sz="1100" b="1" dirty="0" smtClean="0">
              <a:solidFill>
                <a:srgbClr val="602E04"/>
              </a:solidFill>
              <a:latin typeface="Adventure" panose="02000503020000020003" pitchFamily="2" charset="0"/>
            </a:endParaRPr>
          </a:p>
          <a:p>
            <a:pPr algn="ctr"/>
            <a:r>
              <a:rPr lang="ru-RU" sz="1100" b="1" dirty="0" smtClean="0">
                <a:solidFill>
                  <a:srgbClr val="602E04"/>
                </a:solidFill>
                <a:latin typeface="Adventure" panose="02000503020000020003" pitchFamily="2" charset="0"/>
              </a:rPr>
              <a:t>Великой Отечественной </a:t>
            </a:r>
            <a:r>
              <a:rPr lang="ru-RU" sz="1100" b="1" dirty="0">
                <a:solidFill>
                  <a:srgbClr val="602E04"/>
                </a:solidFill>
                <a:latin typeface="Adventure" panose="02000503020000020003" pitchFamily="2" charset="0"/>
              </a:rPr>
              <a:t>войны</a:t>
            </a:r>
          </a:p>
        </p:txBody>
      </p:sp>
      <p:pic>
        <p:nvPicPr>
          <p:cNvPr id="26" name="Picture 2" descr="https://pp.userapi.com/c306104/v306104094/4e2c/icV2pF2niD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98158"/>
            <a:ext cx="2611684" cy="187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04024" y="3293546"/>
            <a:ext cx="201938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602E04"/>
                </a:solidFill>
                <a:latin typeface="AGBengaly" pitchFamily="2" charset="0"/>
              </a:rPr>
              <a:t>Интервью </a:t>
            </a:r>
          </a:p>
          <a:p>
            <a:pPr algn="ctr"/>
            <a:r>
              <a:rPr lang="ru-RU" sz="1400" dirty="0" smtClean="0">
                <a:solidFill>
                  <a:srgbClr val="602E04"/>
                </a:solidFill>
                <a:latin typeface="AGBengaly" pitchFamily="2" charset="0"/>
              </a:rPr>
              <a:t>с </a:t>
            </a:r>
            <a:r>
              <a:rPr lang="ru-RU" sz="1400" b="1" dirty="0" err="1">
                <a:solidFill>
                  <a:srgbClr val="602E04"/>
                </a:solidFill>
                <a:latin typeface="AGBengaly" pitchFamily="2" charset="0"/>
              </a:rPr>
              <a:t>Мерецким</a:t>
            </a:r>
            <a:r>
              <a:rPr lang="ru-RU" sz="1400" b="1" dirty="0">
                <a:solidFill>
                  <a:srgbClr val="602E04"/>
                </a:solidFill>
                <a:latin typeface="AGBengaly" pitchFamily="2" charset="0"/>
              </a:rPr>
              <a:t> </a:t>
            </a:r>
            <a:r>
              <a:rPr lang="ru-RU" sz="1400" b="1" dirty="0" smtClean="0">
                <a:solidFill>
                  <a:srgbClr val="602E04"/>
                </a:solidFill>
                <a:latin typeface="AGBengaly" pitchFamily="2" charset="0"/>
              </a:rPr>
              <a:t>В.П., </a:t>
            </a:r>
            <a:r>
              <a:rPr lang="ru-RU" sz="1400" dirty="0" smtClean="0">
                <a:solidFill>
                  <a:srgbClr val="602E04"/>
                </a:solidFill>
                <a:latin typeface="AGBengaly" pitchFamily="2" charset="0"/>
              </a:rPr>
              <a:t>рассказавшим интересные факты </a:t>
            </a:r>
            <a:r>
              <a:rPr lang="ru-RU" sz="1400" dirty="0">
                <a:solidFill>
                  <a:srgbClr val="602E04"/>
                </a:solidFill>
                <a:latin typeface="AGBengaly" pitchFamily="2" charset="0"/>
              </a:rPr>
              <a:t>о войне и </a:t>
            </a:r>
            <a:r>
              <a:rPr lang="ru-RU" sz="1400" dirty="0" smtClean="0">
                <a:solidFill>
                  <a:srgbClr val="602E04"/>
                </a:solidFill>
                <a:latin typeface="AGBengaly" pitchFamily="2" charset="0"/>
              </a:rPr>
              <a:t>об освобождении </a:t>
            </a:r>
            <a:r>
              <a:rPr lang="ru-RU" sz="1400" dirty="0">
                <a:solidFill>
                  <a:srgbClr val="602E04"/>
                </a:solidFill>
                <a:latin typeface="AGBengaly" pitchFamily="2" charset="0"/>
              </a:rPr>
              <a:t>поселка Уразово от немецких захватчиков. </a:t>
            </a:r>
            <a:endParaRPr lang="ru-RU" sz="1400" dirty="0" smtClean="0">
              <a:solidFill>
                <a:srgbClr val="602E04"/>
              </a:solidFill>
              <a:latin typeface="AGBengaly" pitchFamily="2" charset="0"/>
            </a:endParaRPr>
          </a:p>
          <a:p>
            <a:pPr algn="just"/>
            <a:endParaRPr lang="ru-RU" sz="1200" dirty="0" smtClean="0">
              <a:solidFill>
                <a:srgbClr val="602E04"/>
              </a:solidFill>
              <a:latin typeface="AGBengaly" pitchFamily="2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4178533" y="1768103"/>
            <a:ext cx="7515" cy="4930761"/>
          </a:xfrm>
          <a:prstGeom prst="line">
            <a:avLst/>
          </a:prstGeom>
          <a:ln w="12700">
            <a:solidFill>
              <a:srgbClr val="602E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4283968" y="5463398"/>
            <a:ext cx="47719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err="1" smtClean="0">
                <a:solidFill>
                  <a:srgbClr val="602E04"/>
                </a:solidFill>
                <a:latin typeface="AGBengaly" pitchFamily="2" charset="0"/>
              </a:rPr>
              <a:t>Мерецкий</a:t>
            </a:r>
            <a:r>
              <a:rPr lang="ru-RU" sz="1200" dirty="0" smtClean="0">
                <a:solidFill>
                  <a:srgbClr val="602E04"/>
                </a:solidFill>
                <a:latin typeface="AGBengaly" pitchFamily="2" charset="0"/>
              </a:rPr>
              <a:t> </a:t>
            </a:r>
            <a:r>
              <a:rPr lang="ru-RU" sz="1200" dirty="0">
                <a:solidFill>
                  <a:srgbClr val="602E04"/>
                </a:solidFill>
                <a:latin typeface="AGBengaly" pitchFamily="2" charset="0"/>
              </a:rPr>
              <a:t>В.П. родился в 1939 </a:t>
            </a:r>
            <a:r>
              <a:rPr lang="ru-RU" sz="1200" dirty="0" smtClean="0">
                <a:solidFill>
                  <a:srgbClr val="602E04"/>
                </a:solidFill>
                <a:latin typeface="AGBengaly" pitchFamily="2" charset="0"/>
              </a:rPr>
              <a:t>году в п. Уразово. Всю </a:t>
            </a:r>
            <a:r>
              <a:rPr lang="ru-RU" sz="1200" dirty="0">
                <a:solidFill>
                  <a:srgbClr val="602E04"/>
                </a:solidFill>
                <a:latin typeface="AGBengaly" pitchFamily="2" charset="0"/>
              </a:rPr>
              <a:t>жизнь </a:t>
            </a:r>
            <a:r>
              <a:rPr lang="ru-RU" sz="1200" dirty="0" smtClean="0">
                <a:solidFill>
                  <a:srgbClr val="602E04"/>
                </a:solidFill>
                <a:latin typeface="AGBengaly" pitchFamily="2" charset="0"/>
              </a:rPr>
              <a:t>посвятил сбору </a:t>
            </a:r>
            <a:r>
              <a:rPr lang="ru-RU" sz="1200" dirty="0">
                <a:solidFill>
                  <a:srgbClr val="602E04"/>
                </a:solidFill>
                <a:latin typeface="AGBengaly" pitchFamily="2" charset="0"/>
              </a:rPr>
              <a:t>информации о </a:t>
            </a:r>
            <a:r>
              <a:rPr lang="ru-RU" sz="1200" dirty="0" smtClean="0">
                <a:solidFill>
                  <a:srgbClr val="602E04"/>
                </a:solidFill>
                <a:latin typeface="AGBengaly" pitchFamily="2" charset="0"/>
              </a:rPr>
              <a:t>событиях военных лет, </a:t>
            </a:r>
            <a:r>
              <a:rPr lang="ru-RU" sz="1200" dirty="0">
                <a:solidFill>
                  <a:srgbClr val="602E04"/>
                </a:solidFill>
                <a:latin typeface="AGBengaly" pitchFamily="2" charset="0"/>
              </a:rPr>
              <a:t>разыскивал освободителей Уразово. </a:t>
            </a:r>
            <a:r>
              <a:rPr lang="ru-RU" sz="1200" dirty="0" smtClean="0">
                <a:solidFill>
                  <a:srgbClr val="602E04"/>
                </a:solidFill>
                <a:latin typeface="AGBengaly" pitchFamily="2" charset="0"/>
              </a:rPr>
              <a:t>С </a:t>
            </a:r>
            <a:r>
              <a:rPr lang="ru-RU" sz="1200" dirty="0">
                <a:solidFill>
                  <a:srgbClr val="602E04"/>
                </a:solidFill>
                <a:latin typeface="AGBengaly" pitchFamily="2" charset="0"/>
              </a:rPr>
              <a:t>его помощью были установлены многие памятники Великой Отечественной </a:t>
            </a:r>
            <a:r>
              <a:rPr lang="ru-RU" sz="1200" dirty="0" smtClean="0">
                <a:solidFill>
                  <a:srgbClr val="602E04"/>
                </a:solidFill>
                <a:latin typeface="AGBengaly" pitchFamily="2" charset="0"/>
              </a:rPr>
              <a:t>войны </a:t>
            </a:r>
            <a:r>
              <a:rPr lang="ru-RU" sz="1200" dirty="0" err="1" smtClean="0">
                <a:solidFill>
                  <a:srgbClr val="602E04"/>
                </a:solidFill>
                <a:latin typeface="AGBengaly" pitchFamily="2" charset="0"/>
              </a:rPr>
              <a:t>Уразовского</a:t>
            </a:r>
            <a:r>
              <a:rPr lang="ru-RU" sz="1200" dirty="0" smtClean="0">
                <a:solidFill>
                  <a:srgbClr val="602E04"/>
                </a:solidFill>
                <a:latin typeface="AGBengaly" pitchFamily="2" charset="0"/>
              </a:rPr>
              <a:t> сельского поселения.</a:t>
            </a: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"/>
          <a:stretch/>
        </p:blipFill>
        <p:spPr bwMode="auto">
          <a:xfrm>
            <a:off x="4268950" y="1768103"/>
            <a:ext cx="2699346" cy="143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"/>
          <a:stretch/>
        </p:blipFill>
        <p:spPr bwMode="auto">
          <a:xfrm>
            <a:off x="7036990" y="1782655"/>
            <a:ext cx="2025702" cy="143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304024" y="244057"/>
            <a:ext cx="456087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GFriquer" pitchFamily="2" charset="0"/>
              </a:rPr>
              <a:t>С  </a:t>
            </a:r>
            <a:r>
              <a:rPr lang="ru-RU" sz="2800" b="1" dirty="0" smtClean="0">
                <a:solidFill>
                  <a:schemeClr val="bg1"/>
                </a:solidFill>
                <a:latin typeface="AGFriquer" pitchFamily="2" charset="0"/>
              </a:rPr>
              <a:t>2010 </a:t>
            </a:r>
            <a:r>
              <a:rPr lang="ru-RU" sz="1600" dirty="0" smtClean="0">
                <a:solidFill>
                  <a:schemeClr val="bg1"/>
                </a:solidFill>
                <a:latin typeface="AGFriquer" pitchFamily="2" charset="0"/>
              </a:rPr>
              <a:t> года    организована  </a:t>
            </a:r>
            <a:r>
              <a:rPr lang="ru-RU" sz="3200" dirty="0" smtClean="0">
                <a:solidFill>
                  <a:schemeClr val="bg1"/>
                </a:solidFill>
                <a:latin typeface="AGFriquer" pitchFamily="2" charset="0"/>
              </a:rPr>
              <a:t>поисковая работа</a:t>
            </a:r>
            <a:r>
              <a:rPr lang="ru-RU" sz="1600" dirty="0" smtClean="0">
                <a:solidFill>
                  <a:schemeClr val="bg1"/>
                </a:solidFill>
                <a:latin typeface="AGFriquer" pitchFamily="2" charset="0"/>
              </a:rPr>
              <a:t>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GFriquer" pitchFamily="2" charset="0"/>
              </a:rPr>
              <a:t>по сбору информации  военных лет</a:t>
            </a:r>
          </a:p>
          <a:p>
            <a:pPr algn="ctr"/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8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2771798" y="6430332"/>
            <a:ext cx="37973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569098" y="4143517"/>
            <a:ext cx="1845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602E04"/>
                </a:solidFill>
                <a:latin typeface="Adventure" panose="02000503020000020003" pitchFamily="2" charset="0"/>
              </a:rPr>
              <a:t>Марш - </a:t>
            </a:r>
            <a:r>
              <a:rPr lang="ru-RU" sz="2000" b="1" dirty="0" smtClean="0">
                <a:solidFill>
                  <a:srgbClr val="602E04"/>
                </a:solidFill>
                <a:latin typeface="Adventure" panose="02000503020000020003" pitchFamily="2" charset="0"/>
              </a:rPr>
              <a:t>бросок</a:t>
            </a:r>
            <a:endParaRPr lang="ru-RU" sz="2000" b="1" dirty="0">
              <a:solidFill>
                <a:srgbClr val="602E04"/>
              </a:solidFill>
              <a:latin typeface="Adventure" panose="02000503020000020003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03566" y="4435535"/>
            <a:ext cx="3524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602E04"/>
                </a:solidFill>
                <a:latin typeface="AGBengaly" pitchFamily="2" charset="0"/>
              </a:rPr>
              <a:t>«Тропою памяти»</a:t>
            </a:r>
            <a:endParaRPr lang="ru-RU" sz="2400" b="1" cap="all" dirty="0">
              <a:solidFill>
                <a:srgbClr val="602E04"/>
              </a:solidFill>
              <a:latin typeface="AGBengaly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84168" y="5051544"/>
            <a:ext cx="296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602E04"/>
                </a:solidFill>
                <a:latin typeface="AGBengaly" pitchFamily="2" charset="0"/>
              </a:rPr>
              <a:t>краеведческий экскурс </a:t>
            </a:r>
            <a:endParaRPr lang="ru-RU" sz="1600" dirty="0" smtClean="0">
              <a:solidFill>
                <a:srgbClr val="602E04"/>
              </a:solidFill>
              <a:latin typeface="AGBengaly" pitchFamily="2" charset="0"/>
            </a:endParaRPr>
          </a:p>
          <a:p>
            <a:pPr algn="ctr"/>
            <a:r>
              <a:rPr lang="ru-RU" sz="1600" dirty="0" smtClean="0">
                <a:solidFill>
                  <a:srgbClr val="602E04"/>
                </a:solidFill>
                <a:latin typeface="AGBengaly" pitchFamily="2" charset="0"/>
              </a:rPr>
              <a:t>из </a:t>
            </a:r>
            <a:r>
              <a:rPr lang="ru-RU" sz="1600" dirty="0">
                <a:solidFill>
                  <a:srgbClr val="602E04"/>
                </a:solidFill>
                <a:latin typeface="AGBengaly" pitchFamily="2" charset="0"/>
              </a:rPr>
              <a:t>п. Уразово </a:t>
            </a:r>
            <a:r>
              <a:rPr lang="ru-RU" sz="1600" dirty="0" smtClean="0">
                <a:solidFill>
                  <a:srgbClr val="602E04"/>
                </a:solidFill>
                <a:latin typeface="AGBengaly" pitchFamily="2" charset="0"/>
              </a:rPr>
              <a:t> </a:t>
            </a:r>
          </a:p>
          <a:p>
            <a:pPr algn="ctr"/>
            <a:r>
              <a:rPr lang="ru-RU" sz="1600" dirty="0" smtClean="0">
                <a:solidFill>
                  <a:srgbClr val="602E04"/>
                </a:solidFill>
                <a:latin typeface="AGBengaly" pitchFamily="2" charset="0"/>
              </a:rPr>
              <a:t>в </a:t>
            </a:r>
            <a:r>
              <a:rPr lang="ru-RU" sz="1600" dirty="0">
                <a:solidFill>
                  <a:srgbClr val="602E04"/>
                </a:solidFill>
                <a:latin typeface="AGBengaly" pitchFamily="2" charset="0"/>
              </a:rPr>
              <a:t>с. Соболёвка</a:t>
            </a:r>
          </a:p>
        </p:txBody>
      </p:sp>
      <p:pic>
        <p:nvPicPr>
          <p:cNvPr id="7" name="Picture 20" descr="https://pp.userapi.com/c840126/v840126062/168e/YL2x1OC-0E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3436"/>
          <a:stretch/>
        </p:blipFill>
        <p:spPr bwMode="auto">
          <a:xfrm>
            <a:off x="130629" y="116632"/>
            <a:ext cx="4428830" cy="32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85" y="116632"/>
            <a:ext cx="4371951" cy="327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8"/>
          <a:stretch/>
        </p:blipFill>
        <p:spPr bwMode="auto">
          <a:xfrm>
            <a:off x="130629" y="3505200"/>
            <a:ext cx="5837320" cy="327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6117006" y="4902730"/>
            <a:ext cx="2963168" cy="0"/>
          </a:xfrm>
          <a:prstGeom prst="line">
            <a:avLst/>
          </a:prstGeom>
          <a:ln w="12700">
            <a:solidFill>
              <a:srgbClr val="602E0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15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s://pp.userapi.com/c627628/v627628826/2a112/yw9GM19wjU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2"/>
          <a:stretch/>
        </p:blipFill>
        <p:spPr bwMode="auto">
          <a:xfrm>
            <a:off x="125219" y="4767943"/>
            <a:ext cx="3118197" cy="196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pp.userapi.com/c627422/v627422062/44c4f/bnL6r34jj3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0" y="2636912"/>
            <a:ext cx="3118198" cy="20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5"/>
          <a:stretch/>
        </p:blipFill>
        <p:spPr bwMode="auto">
          <a:xfrm>
            <a:off x="3707904" y="4787449"/>
            <a:ext cx="2664296" cy="193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s://pp.userapi.com/c636229/v636229826/6918/_KZXTjp6xD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/>
          <a:stretch/>
        </p:blipFill>
        <p:spPr bwMode="auto">
          <a:xfrm>
            <a:off x="125218" y="136736"/>
            <a:ext cx="3118199" cy="24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p.userapi.com/c639621/v639621062/2246c/I3osdR7m_9U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r="17509"/>
          <a:stretch/>
        </p:blipFill>
        <p:spPr bwMode="auto">
          <a:xfrm>
            <a:off x="3347864" y="159319"/>
            <a:ext cx="2280050" cy="23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609" y="213109"/>
            <a:ext cx="2941488" cy="226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4799902"/>
            <a:ext cx="1640669" cy="1927125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886" y="2688618"/>
            <a:ext cx="1457325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734" y="2690793"/>
            <a:ext cx="1457325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88618"/>
            <a:ext cx="1481138" cy="1975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3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p.userapi.com/c836328/v836328062/250cd/Py0Asq6tl4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9"/>
          <a:stretch/>
        </p:blipFill>
        <p:spPr bwMode="auto">
          <a:xfrm>
            <a:off x="179511" y="107205"/>
            <a:ext cx="2998025" cy="190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638930/v638930062/19cb0/PvMxqbZSZm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1"/>
          <a:stretch/>
        </p:blipFill>
        <p:spPr bwMode="auto">
          <a:xfrm>
            <a:off x="3347864" y="107205"/>
            <a:ext cx="2671722" cy="193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p.userapi.com/c628827/v628827826/3ee3d/Vix009Ag10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01" y="2136624"/>
            <a:ext cx="3024336" cy="454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pp.userapi.com/c628827/v628827826/3ee46/5cTOKjj-hc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r="12220"/>
          <a:stretch/>
        </p:blipFill>
        <p:spPr bwMode="auto">
          <a:xfrm>
            <a:off x="3347865" y="2140300"/>
            <a:ext cx="5723478" cy="456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p.userapi.com/c628120/v628120062/212b8/W-N1KqKrXc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/>
          <a:stretch/>
        </p:blipFill>
        <p:spPr bwMode="auto">
          <a:xfrm>
            <a:off x="6156176" y="107205"/>
            <a:ext cx="2915166" cy="193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78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109867" y="-243408"/>
            <a:ext cx="9434395" cy="2736304"/>
          </a:xfrm>
          <a:prstGeom prst="rect">
            <a:avLst/>
          </a:prstGeom>
          <a:solidFill>
            <a:srgbClr val="602E0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49612" y="2106598"/>
            <a:ext cx="5562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dventure" panose="02000503020000020003" pitchFamily="2" charset="0"/>
              </a:rPr>
              <a:t>Ежегодная операция </a:t>
            </a: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sz="2000" b="1" cap="all" dirty="0">
                <a:solidFill>
                  <a:schemeClr val="bg1"/>
                </a:solidFill>
                <a:latin typeface="AGBengaly" pitchFamily="2" charset="0"/>
              </a:rPr>
              <a:t>Братская могила»</a:t>
            </a:r>
          </a:p>
        </p:txBody>
      </p:sp>
      <p:pic>
        <p:nvPicPr>
          <p:cNvPr id="9218" name="Picture 2" descr="https://pp.userapi.com/c631218/v631218062/2e540/2786bsVKYQ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513746" cy="201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p.userapi.com/c631218/v631218062/2e54a/RtYSKm0ZLd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65" y="116632"/>
            <a:ext cx="2665458" cy="199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pp.userapi.com/c631218/v631218062/2e554/UBCdxjCYyF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8" b="2082"/>
          <a:stretch/>
        </p:blipFill>
        <p:spPr bwMode="auto">
          <a:xfrm>
            <a:off x="6156176" y="116632"/>
            <a:ext cx="2880941" cy="199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pp.userapi.com/c631218/v631218062/2e52c/L8_9eDzYpd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1"/>
          <a:stretch/>
        </p:blipFill>
        <p:spPr bwMode="auto">
          <a:xfrm>
            <a:off x="1691680" y="116632"/>
            <a:ext cx="1640942" cy="199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pp.userapi.com/c621928/v621928062/2242a/jy-KkuHnMD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3" r="4476"/>
          <a:stretch/>
        </p:blipFill>
        <p:spPr bwMode="auto">
          <a:xfrm>
            <a:off x="5694141" y="4797152"/>
            <a:ext cx="3313768" cy="196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126098" y="5258817"/>
            <a:ext cx="22763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solidFill>
                  <a:srgbClr val="602E04"/>
                </a:solidFill>
                <a:latin typeface="AGBengaly" pitchFamily="2" charset="0"/>
              </a:rPr>
              <a:t>«Забытый </a:t>
            </a:r>
            <a:r>
              <a:rPr lang="ru-RU" sz="2000" b="1" cap="all" dirty="0">
                <a:solidFill>
                  <a:srgbClr val="602E04"/>
                </a:solidFill>
                <a:latin typeface="AGBengaly" pitchFamily="2" charset="0"/>
              </a:rPr>
              <a:t>памятник незабытой войны»</a:t>
            </a:r>
          </a:p>
        </p:txBody>
      </p:sp>
      <p:pic>
        <p:nvPicPr>
          <p:cNvPr id="9226" name="Picture 10" descr="https://pp.userapi.com/c629125/v629125062/13bfd/yxR2rMg6_I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7525"/>
          <a:stretch/>
        </p:blipFill>
        <p:spPr bwMode="auto">
          <a:xfrm>
            <a:off x="5868145" y="2596626"/>
            <a:ext cx="3139764" cy="19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304157" y="4797152"/>
            <a:ext cx="19187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602E04"/>
                </a:solidFill>
                <a:latin typeface="Adventure" panose="02000503020000020003" pitchFamily="2" charset="0"/>
              </a:rPr>
              <a:t>Акция</a:t>
            </a:r>
          </a:p>
        </p:txBody>
      </p:sp>
      <p:pic>
        <p:nvPicPr>
          <p:cNvPr id="2050" name="Picture 2" descr="C:\Users\Samsung\AppData\Local\Temp\Rar$DIa0.953\IMG-20210430-WA00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52" y="2721008"/>
            <a:ext cx="2691233" cy="358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msung\AppData\Local\Temp\Rar$DIa0.425\IMG-20210420-WA00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157" y="2450082"/>
            <a:ext cx="2098335" cy="228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39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https://pp.userapi.com/c631218/v631218062/2e522/6-aFZ-XYnNQ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6" r="1813"/>
          <a:stretch/>
        </p:blipFill>
        <p:spPr bwMode="auto">
          <a:xfrm>
            <a:off x="4340246" y="76200"/>
            <a:ext cx="4716667" cy="27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pp.userapi.com/c631218/v631218062/2e536/acAqCGmNXN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6751" r="4317"/>
          <a:stretch/>
        </p:blipFill>
        <p:spPr bwMode="auto">
          <a:xfrm>
            <a:off x="99546" y="76200"/>
            <a:ext cx="2001397" cy="27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pp.userapi.com/c631218/v631218062/2e540/2786bsVKYQ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" r="5118"/>
          <a:stretch/>
        </p:blipFill>
        <p:spPr bwMode="auto">
          <a:xfrm>
            <a:off x="2195736" y="76200"/>
            <a:ext cx="2049693" cy="273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pp.userapi.com/c840126/v840126062/1685/YRLBrbvfY9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r="2080"/>
          <a:stretch/>
        </p:blipFill>
        <p:spPr bwMode="auto">
          <a:xfrm>
            <a:off x="2247900" y="3816910"/>
            <a:ext cx="3995057" cy="27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92096" y="2780929"/>
            <a:ext cx="9433048" cy="1167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8706" y="2826527"/>
            <a:ext cx="79337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602E04"/>
                </a:solidFill>
                <a:latin typeface="Adventure" panose="02000503020000020003" pitchFamily="2" charset="0"/>
              </a:rPr>
              <a:t>Операция </a:t>
            </a:r>
          </a:p>
          <a:p>
            <a:pPr algn="ctr"/>
            <a:r>
              <a:rPr lang="ru-RU" sz="2000" b="1" cap="all" dirty="0" smtClean="0">
                <a:solidFill>
                  <a:srgbClr val="602E04"/>
                </a:solidFill>
                <a:latin typeface="AGBengaly" pitchFamily="2" charset="0"/>
              </a:rPr>
              <a:t>"</a:t>
            </a:r>
            <a:r>
              <a:rPr lang="ru-RU" sz="2000" b="1" cap="all">
                <a:solidFill>
                  <a:srgbClr val="602E04"/>
                </a:solidFill>
                <a:latin typeface="AGBengaly" pitchFamily="2" charset="0"/>
              </a:rPr>
              <a:t>Обелиск </a:t>
            </a:r>
            <a:r>
              <a:rPr lang="ru-RU" sz="2000" b="1" cap="all" smtClean="0">
                <a:solidFill>
                  <a:srgbClr val="602E04"/>
                </a:solidFill>
                <a:latin typeface="AGBengaly" pitchFamily="2" charset="0"/>
              </a:rPr>
              <a:t>  у  дороги</a:t>
            </a:r>
            <a:r>
              <a:rPr lang="ru-RU" sz="2000" b="1" cap="all" dirty="0">
                <a:solidFill>
                  <a:srgbClr val="602E04"/>
                </a:solidFill>
                <a:latin typeface="AGBengaly" pitchFamily="2" charset="0"/>
              </a:rPr>
              <a:t>"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8706" y="3575008"/>
            <a:ext cx="7933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602E04"/>
                </a:solidFill>
                <a:latin typeface="AGBengaly" pitchFamily="2" charset="0"/>
              </a:rPr>
              <a:t>Обелиск-захоронение </a:t>
            </a:r>
            <a:r>
              <a:rPr lang="ru-RU" sz="1600" dirty="0">
                <a:solidFill>
                  <a:srgbClr val="602E04"/>
                </a:solidFill>
                <a:latin typeface="AGBengaly" pitchFamily="2" charset="0"/>
              </a:rPr>
              <a:t>советских солдат-военнопленных</a:t>
            </a:r>
          </a:p>
        </p:txBody>
      </p:sp>
      <p:pic>
        <p:nvPicPr>
          <p:cNvPr id="1026" name="Picture 2" descr="C:\Users\Samsung\AppData\Local\Temp\Rar$DIa0.444\IMG-20210504-WA0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1" y="5086424"/>
            <a:ext cx="2018342" cy="151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msung\AppData\Local\Temp\Rar$DIa0.459\IMG-20210504-WA00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7" y="2996951"/>
            <a:ext cx="1808158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msung\AppData\Local\Temp\Rar$DIa0.194\IMG-20210430-WA00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71626"/>
            <a:ext cx="2328675" cy="174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amsung\AppData\Local\Temp\Rar$DIa0.226\IMG-20210430-WA00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4449" y="2827056"/>
            <a:ext cx="1585584" cy="211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4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2933</TotalTime>
  <Words>449</Words>
  <Application>Microsoft Office PowerPoint</Application>
  <PresentationFormat>Экран (4:3)</PresentationFormat>
  <Paragraphs>78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А у нас сегодня праздник!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Пополняем…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</dc:creator>
  <cp:lastModifiedBy>Samsung</cp:lastModifiedBy>
  <cp:revision>144</cp:revision>
  <dcterms:created xsi:type="dcterms:W3CDTF">2018-06-01T11:53:41Z</dcterms:created>
  <dcterms:modified xsi:type="dcterms:W3CDTF">2021-05-05T18:27:01Z</dcterms:modified>
</cp:coreProperties>
</file>