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8" r:id="rId4"/>
    <p:sldId id="271" r:id="rId5"/>
    <p:sldId id="269" r:id="rId6"/>
    <p:sldId id="267" r:id="rId7"/>
    <p:sldId id="258" r:id="rId8"/>
    <p:sldId id="257" r:id="rId9"/>
    <p:sldId id="261" r:id="rId10"/>
    <p:sldId id="260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C8158-6CCA-4FF5-8CE5-C9FFAE9CBFC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C9B905-C803-4EB9-A089-59CDEBB313F6}" type="pres">
      <dgm:prSet presAssocID="{B58C8158-6CCA-4FF5-8CE5-C9FFAE9CBF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ABA5E-795D-4D35-A6C4-1A183137A765}" type="presOf" srcId="{B58C8158-6CCA-4FF5-8CE5-C9FFAE9CBFCB}" destId="{E7C9B905-C803-4EB9-A089-59CDEBB313F6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22D6F-0189-415D-9F29-15B1A3777A2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BB1F28D-F682-4320-AAC2-788E9D13F785}">
      <dgm:prSet/>
      <dgm:spPr/>
      <dgm:t>
        <a:bodyPr/>
        <a:lstStyle/>
        <a:p>
          <a:pPr rtl="0"/>
          <a:r>
            <a:rPr lang="ru-RU" b="1" dirty="0" smtClean="0"/>
            <a:t>«Тихоокеанские монголоиды»</a:t>
          </a:r>
          <a:endParaRPr lang="ru-RU" b="1" dirty="0"/>
        </a:p>
      </dgm:t>
    </dgm:pt>
    <dgm:pt modelId="{4EBC32B9-BB41-43EB-810C-3D929A6BF307}" type="parTrans" cxnId="{8EC76DDB-EC30-4A37-B7A6-64F9283F153C}">
      <dgm:prSet/>
      <dgm:spPr/>
      <dgm:t>
        <a:bodyPr/>
        <a:lstStyle/>
        <a:p>
          <a:endParaRPr lang="ru-RU"/>
        </a:p>
      </dgm:t>
    </dgm:pt>
    <dgm:pt modelId="{2089D694-D3EE-43A4-971B-FA0E5E8E5FB5}" type="sibTrans" cxnId="{8EC76DDB-EC30-4A37-B7A6-64F9283F153C}">
      <dgm:prSet/>
      <dgm:spPr/>
      <dgm:t>
        <a:bodyPr/>
        <a:lstStyle/>
        <a:p>
          <a:endParaRPr lang="ru-RU"/>
        </a:p>
      </dgm:t>
    </dgm:pt>
    <dgm:pt modelId="{8C8D49C0-07EE-457F-A40F-9A7032B430AC}" type="pres">
      <dgm:prSet presAssocID="{06822D6F-0189-415D-9F29-15B1A3777A2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6C87A-58B8-4C18-85B2-4A542CEE3B98}" type="pres">
      <dgm:prSet presAssocID="{1BB1F28D-F682-4320-AAC2-788E9D13F785}" presName="circle1" presStyleLbl="node1" presStyleIdx="0" presStyleCnt="1" custLinFactNeighborX="-16320"/>
      <dgm:spPr/>
      <dgm:t>
        <a:bodyPr/>
        <a:lstStyle/>
        <a:p>
          <a:endParaRPr lang="ru-RU"/>
        </a:p>
      </dgm:t>
    </dgm:pt>
    <dgm:pt modelId="{22853387-A7A6-4347-91DA-9465BF03F8E0}" type="pres">
      <dgm:prSet presAssocID="{1BB1F28D-F682-4320-AAC2-788E9D13F785}" presName="space" presStyleCnt="0"/>
      <dgm:spPr/>
    </dgm:pt>
    <dgm:pt modelId="{94C2D73A-D332-4AF7-8FCC-13B453307AC3}" type="pres">
      <dgm:prSet presAssocID="{1BB1F28D-F682-4320-AAC2-788E9D13F785}" presName="rect1" presStyleLbl="alignAcc1" presStyleIdx="0" presStyleCnt="1" custLinFactNeighborX="-1972" custLinFactNeighborY="16320"/>
      <dgm:spPr/>
      <dgm:t>
        <a:bodyPr/>
        <a:lstStyle/>
        <a:p>
          <a:endParaRPr lang="ru-RU"/>
        </a:p>
      </dgm:t>
    </dgm:pt>
    <dgm:pt modelId="{DA66B54E-AA79-4DFB-9F2F-A68D3BC5871F}" type="pres">
      <dgm:prSet presAssocID="{1BB1F28D-F682-4320-AAC2-788E9D13F78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228BD-EC96-43B6-8247-35CBCE9607EC}" type="presOf" srcId="{1BB1F28D-F682-4320-AAC2-788E9D13F785}" destId="{94C2D73A-D332-4AF7-8FCC-13B453307AC3}" srcOrd="0" destOrd="0" presId="urn:microsoft.com/office/officeart/2005/8/layout/target3"/>
    <dgm:cxn modelId="{0028E65E-07EE-4A37-9A11-4D4CEA02CAA2}" type="presOf" srcId="{06822D6F-0189-415D-9F29-15B1A3777A2F}" destId="{8C8D49C0-07EE-457F-A40F-9A7032B430AC}" srcOrd="0" destOrd="0" presId="urn:microsoft.com/office/officeart/2005/8/layout/target3"/>
    <dgm:cxn modelId="{E2F20A88-F20A-4A39-9A75-6578EB23FF02}" type="presOf" srcId="{1BB1F28D-F682-4320-AAC2-788E9D13F785}" destId="{DA66B54E-AA79-4DFB-9F2F-A68D3BC5871F}" srcOrd="1" destOrd="0" presId="urn:microsoft.com/office/officeart/2005/8/layout/target3"/>
    <dgm:cxn modelId="{8EC76DDB-EC30-4A37-B7A6-64F9283F153C}" srcId="{06822D6F-0189-415D-9F29-15B1A3777A2F}" destId="{1BB1F28D-F682-4320-AAC2-788E9D13F785}" srcOrd="0" destOrd="0" parTransId="{4EBC32B9-BB41-43EB-810C-3D929A6BF307}" sibTransId="{2089D694-D3EE-43A4-971B-FA0E5E8E5FB5}"/>
    <dgm:cxn modelId="{B08D08B1-7475-421B-8E60-9BADA7841C67}" type="presParOf" srcId="{8C8D49C0-07EE-457F-A40F-9A7032B430AC}" destId="{DF16C87A-58B8-4C18-85B2-4A542CEE3B98}" srcOrd="0" destOrd="0" presId="urn:microsoft.com/office/officeart/2005/8/layout/target3"/>
    <dgm:cxn modelId="{9F42A7E1-2BFB-4E62-A305-9C1887B63B79}" type="presParOf" srcId="{8C8D49C0-07EE-457F-A40F-9A7032B430AC}" destId="{22853387-A7A6-4347-91DA-9465BF03F8E0}" srcOrd="1" destOrd="0" presId="urn:microsoft.com/office/officeart/2005/8/layout/target3"/>
    <dgm:cxn modelId="{19034C0A-5770-42E5-8619-CBBEA326B320}" type="presParOf" srcId="{8C8D49C0-07EE-457F-A40F-9A7032B430AC}" destId="{94C2D73A-D332-4AF7-8FCC-13B453307AC3}" srcOrd="2" destOrd="0" presId="urn:microsoft.com/office/officeart/2005/8/layout/target3"/>
    <dgm:cxn modelId="{B3A51D63-D176-407E-9F80-788B8DD7C019}" type="presParOf" srcId="{8C8D49C0-07EE-457F-A40F-9A7032B430AC}" destId="{DA66B54E-AA79-4DFB-9F2F-A68D3BC58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CC2163-17BA-4D16-9290-8158B1D4311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884CCF-34C3-4F01-9FC0-0A8B58A0F0A2}">
      <dgm:prSet/>
      <dgm:spPr/>
      <dgm:t>
        <a:bodyPr/>
        <a:lstStyle/>
        <a:p>
          <a:pPr rtl="0"/>
          <a:r>
            <a:rPr lang="ru-RU" dirty="0" smtClean="0"/>
            <a:t>«Северные монголоиды»</a:t>
          </a:r>
          <a:endParaRPr lang="ru-RU" dirty="0"/>
        </a:p>
      </dgm:t>
    </dgm:pt>
    <dgm:pt modelId="{DD29C5AE-CEB2-4F05-B822-98D8FF7D7370}" type="parTrans" cxnId="{A4821F8C-EE99-49C8-A644-8B3068911117}">
      <dgm:prSet/>
      <dgm:spPr/>
      <dgm:t>
        <a:bodyPr/>
        <a:lstStyle/>
        <a:p>
          <a:endParaRPr lang="ru-RU"/>
        </a:p>
      </dgm:t>
    </dgm:pt>
    <dgm:pt modelId="{0D4D14BB-7227-40C7-B816-7867DA75F0B5}" type="sibTrans" cxnId="{A4821F8C-EE99-49C8-A644-8B3068911117}">
      <dgm:prSet/>
      <dgm:spPr/>
      <dgm:t>
        <a:bodyPr/>
        <a:lstStyle/>
        <a:p>
          <a:endParaRPr lang="ru-RU"/>
        </a:p>
      </dgm:t>
    </dgm:pt>
    <dgm:pt modelId="{4DFD55FE-6063-465A-8F8A-F2C7735C4987}" type="pres">
      <dgm:prSet presAssocID="{37CC2163-17BA-4D16-9290-8158B1D4311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AFCA0-170A-4344-AD72-5F13BFC0BA15}" type="pres">
      <dgm:prSet presAssocID="{8B884CCF-34C3-4F01-9FC0-0A8B58A0F0A2}" presName="circle1" presStyleLbl="node1" presStyleIdx="0" presStyleCnt="1"/>
      <dgm:spPr/>
    </dgm:pt>
    <dgm:pt modelId="{6B70046F-6BF5-42A9-AA11-4D75BB81A02C}" type="pres">
      <dgm:prSet presAssocID="{8B884CCF-34C3-4F01-9FC0-0A8B58A0F0A2}" presName="space" presStyleCnt="0"/>
      <dgm:spPr/>
    </dgm:pt>
    <dgm:pt modelId="{64E4F7D3-4109-4388-8C55-4C30D91A9ED1}" type="pres">
      <dgm:prSet presAssocID="{8B884CCF-34C3-4F01-9FC0-0A8B58A0F0A2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9453E51C-DC09-45DA-98D0-0C75C012E12A}" type="pres">
      <dgm:prSet presAssocID="{8B884CCF-34C3-4F01-9FC0-0A8B58A0F0A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21F8C-EE99-49C8-A644-8B3068911117}" srcId="{37CC2163-17BA-4D16-9290-8158B1D43111}" destId="{8B884CCF-34C3-4F01-9FC0-0A8B58A0F0A2}" srcOrd="0" destOrd="0" parTransId="{DD29C5AE-CEB2-4F05-B822-98D8FF7D7370}" sibTransId="{0D4D14BB-7227-40C7-B816-7867DA75F0B5}"/>
    <dgm:cxn modelId="{66FB084A-CDEB-41BD-82E1-06748EDDF3F3}" type="presOf" srcId="{8B884CCF-34C3-4F01-9FC0-0A8B58A0F0A2}" destId="{9453E51C-DC09-45DA-98D0-0C75C012E12A}" srcOrd="1" destOrd="0" presId="urn:microsoft.com/office/officeart/2005/8/layout/target3"/>
    <dgm:cxn modelId="{BC164B51-2D3F-4DB2-8BA7-B8C94A2EA60A}" type="presOf" srcId="{8B884CCF-34C3-4F01-9FC0-0A8B58A0F0A2}" destId="{64E4F7D3-4109-4388-8C55-4C30D91A9ED1}" srcOrd="0" destOrd="0" presId="urn:microsoft.com/office/officeart/2005/8/layout/target3"/>
    <dgm:cxn modelId="{455F164F-8CC8-4C49-BF45-F19843406C05}" type="presOf" srcId="{37CC2163-17BA-4D16-9290-8158B1D43111}" destId="{4DFD55FE-6063-465A-8F8A-F2C7735C4987}" srcOrd="0" destOrd="0" presId="urn:microsoft.com/office/officeart/2005/8/layout/target3"/>
    <dgm:cxn modelId="{7A83EADD-1F1C-41CE-885B-D9643AAAAE92}" type="presParOf" srcId="{4DFD55FE-6063-465A-8F8A-F2C7735C4987}" destId="{6E0AFCA0-170A-4344-AD72-5F13BFC0BA15}" srcOrd="0" destOrd="0" presId="urn:microsoft.com/office/officeart/2005/8/layout/target3"/>
    <dgm:cxn modelId="{233FD825-856B-4C46-8AC3-00BD0C707FAA}" type="presParOf" srcId="{4DFD55FE-6063-465A-8F8A-F2C7735C4987}" destId="{6B70046F-6BF5-42A9-AA11-4D75BB81A02C}" srcOrd="1" destOrd="0" presId="urn:microsoft.com/office/officeart/2005/8/layout/target3"/>
    <dgm:cxn modelId="{BC5A91F7-36B4-4F18-B62B-894C5B4BE5AE}" type="presParOf" srcId="{4DFD55FE-6063-465A-8F8A-F2C7735C4987}" destId="{64E4F7D3-4109-4388-8C55-4C30D91A9ED1}" srcOrd="2" destOrd="0" presId="urn:microsoft.com/office/officeart/2005/8/layout/target3"/>
    <dgm:cxn modelId="{C9A6FCEE-7A25-4AC3-ACA1-CA2DE4A2BD9B}" type="presParOf" srcId="{4DFD55FE-6063-465A-8F8A-F2C7735C4987}" destId="{9453E51C-DC09-45DA-98D0-0C75C012E12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6C87A-58B8-4C18-85B2-4A542CEE3B98}">
      <dsp:nvSpPr>
        <dsp:cNvPr id="0" name=""/>
        <dsp:cNvSpPr/>
      </dsp:nvSpPr>
      <dsp:spPr>
        <a:xfrm>
          <a:off x="-119562" y="0"/>
          <a:ext cx="732614" cy="7326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2D73A-D332-4AF7-8FCC-13B453307AC3}">
      <dsp:nvSpPr>
        <dsp:cNvPr id="0" name=""/>
        <dsp:cNvSpPr/>
      </dsp:nvSpPr>
      <dsp:spPr>
        <a:xfrm>
          <a:off x="212932" y="0"/>
          <a:ext cx="7777625" cy="732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«Тихоокеанские монголоиды»</a:t>
          </a:r>
          <a:endParaRPr lang="ru-RU" sz="3300" b="1" kern="1200" dirty="0"/>
        </a:p>
      </dsp:txBody>
      <dsp:txXfrm>
        <a:off x="212932" y="0"/>
        <a:ext cx="7777625" cy="732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AFCA0-170A-4344-AD72-5F13BFC0BA15}">
      <dsp:nvSpPr>
        <dsp:cNvPr id="0" name=""/>
        <dsp:cNvSpPr/>
      </dsp:nvSpPr>
      <dsp:spPr>
        <a:xfrm>
          <a:off x="0" y="0"/>
          <a:ext cx="857256" cy="8572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4F7D3-4109-4388-8C55-4C30D91A9ED1}">
      <dsp:nvSpPr>
        <dsp:cNvPr id="0" name=""/>
        <dsp:cNvSpPr/>
      </dsp:nvSpPr>
      <dsp:spPr>
        <a:xfrm>
          <a:off x="428628" y="0"/>
          <a:ext cx="8001056" cy="857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«Северные монголоиды»</a:t>
          </a:r>
          <a:endParaRPr lang="ru-RU" sz="3900" kern="1200" dirty="0"/>
        </a:p>
      </dsp:txBody>
      <dsp:txXfrm>
        <a:off x="428628" y="0"/>
        <a:ext cx="8001056" cy="85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D4B12D-CF33-4BE3-ACE0-EF25D113D3C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B84D04-8923-4F38-B3BF-2C8857C7BC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012" y="1428736"/>
            <a:ext cx="85699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МОНГОЛОИДНАЯ </a:t>
            </a:r>
          </a:p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РАСА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4077072"/>
            <a:ext cx="342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Создатель: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Акинин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Александр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6543692" cy="92867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Южноазиатская малая раса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928671"/>
            <a:ext cx="6286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Признаки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Цвет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кожи темнее, чем у дальневосточной расы. В сравнении с ней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эпикантус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менее характерен: лицо менее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уплощено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ниже; губы более толстые; нос относительно шире. Череп небольшой и широкий. Лоб выпуклый. Длина тела небольшая. Ареал — страны Южной и Юго-Восточной Азии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7158" y="285728"/>
          <a:ext cx="8429684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2071678"/>
            <a:ext cx="62865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Североазиатская малая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раса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286256"/>
            <a:ext cx="34865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Арктическая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малая раса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572264" y="1285860"/>
            <a:ext cx="285752" cy="314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714612" y="1214422"/>
            <a:ext cx="214314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214290"/>
            <a:ext cx="604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Североазиатская малая раса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000108"/>
            <a:ext cx="65008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-Цвет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кожи более светлый, чем у тихоокеанских монголоидов. Волосы темные и темно-русые, прямые и жесткие. Лицо высокое и широкое, очень плоское. Мозговой череп невысокий. Встречается очень низкое переносье. Част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эпикантус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Разрез глаз небольшой. Длина тела средняя и ниже средней. Входит в состав многих коренных народов Сибири (эвенков,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якутовы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бурятов).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1714480" cy="221457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75000"/>
              </a:schemeClr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35716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Арктическая малая раса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61584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Входит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состав эскимосов, чукчей, американских индейцев, коряков. Пигментация темнее, чем у североазиатской малой расы; лицо более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про-гнатное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Волосы прямые и жесткие. Эпикантус встречается у 50% представителей расы. Нос умеренно выступает. Широкая нижняя челюсть. Сильно развиты костяк и мышцы. Корпус и руки короткие. Грудная клетка округлая.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643446"/>
            <a:ext cx="2214546" cy="1785950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3797946"/>
              </p:ext>
            </p:extLst>
          </p:nvPr>
        </p:nvGraphicFramePr>
        <p:xfrm>
          <a:off x="428596" y="142852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28992" y="1285861"/>
            <a:ext cx="52864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Монголоидная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раса отличается от других наличием тёмных глаз, жёсткими прямыми тёмными волосами, наличием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эпикантуса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сильно развитой складкой верхнего века, из-за этого разрез глаз кажется более узким по сравнению с другими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расами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143116"/>
            <a:ext cx="2714644" cy="278608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TextBox 5"/>
          <p:cNvSpPr txBox="1"/>
          <p:nvPr/>
        </p:nvSpPr>
        <p:spPr>
          <a:xfrm>
            <a:off x="394268" y="609881"/>
            <a:ext cx="866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Монголоидная раса - потомки древней ветви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человечества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785950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742952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algn="r"/>
            <a:r>
              <a:rPr lang="en-US" sz="2400" dirty="0" smtClean="0"/>
              <a:t> </a:t>
            </a:r>
            <a:r>
              <a:rPr lang="ru-RU" sz="2400" dirty="0" smtClean="0"/>
              <a:t>Учёные считают, что </a:t>
            </a:r>
            <a:r>
              <a:rPr lang="ru-RU" sz="2400" i="1" dirty="0" smtClean="0"/>
              <a:t>первые монголоиды - </a:t>
            </a:r>
            <a:r>
              <a:rPr lang="ru-RU" sz="2400" dirty="0" smtClean="0"/>
              <a:t>это сохранившаяся на далёком севере, за счёт отсутствия конкуренции, единственные представители </a:t>
            </a:r>
            <a:r>
              <a:rPr lang="ru-RU" sz="2400" dirty="0" err="1" smtClean="0"/>
              <a:t>денисовской</a:t>
            </a:r>
            <a:r>
              <a:rPr lang="ru-RU" sz="2400" dirty="0" smtClean="0"/>
              <a:t> ветви человечества, наряду с кроманьонцами и вымершими к тому времени неандертальцами. Денисовцы жили в одно время с кроманьонцами, и тоже пережили последний ледниковый период. Но в отличии от них, живя на Крайнем севере, денисовцы вплотную столкнулись с этим явлением природы и умудрились выжить несмотря на то, что существовали практически посреди ледяной пустыни. Именно тогда они и приобрели такую отличительную черту, как более узкий разрез глаз, который позволял более безболезненно смотреть</a:t>
            </a:r>
            <a:r>
              <a:rPr lang="en-US" sz="2400" dirty="0" smtClean="0"/>
              <a:t> </a:t>
            </a:r>
            <a:r>
              <a:rPr lang="ru-RU" sz="2400" dirty="0" smtClean="0"/>
              <a:t>на ослепительно белую ледяную</a:t>
            </a:r>
          </a:p>
          <a:p>
            <a:pPr algn="r"/>
            <a:r>
              <a:rPr lang="ru-RU" sz="2400" dirty="0" smtClean="0"/>
              <a:t>пустыню.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150019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Выноска со стрелкой вверх 8"/>
          <p:cNvSpPr/>
          <p:nvPr/>
        </p:nvSpPr>
        <p:spPr>
          <a:xfrm>
            <a:off x="214282" y="2428868"/>
            <a:ext cx="1714480" cy="357190"/>
          </a:xfrm>
          <a:prstGeom prst="up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неандерталец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285720" y="6072206"/>
            <a:ext cx="1714480" cy="357190"/>
          </a:xfrm>
          <a:prstGeom prst="up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кроманьонец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0" y="754000"/>
            <a:ext cx="7839120" cy="3896593"/>
          </a:xfrm>
        </p:spPr>
      </p:pic>
      <p:sp>
        <p:nvSpPr>
          <p:cNvPr id="5" name="TextBox 4"/>
          <p:cNvSpPr txBox="1"/>
          <p:nvPr/>
        </p:nvSpPr>
        <p:spPr>
          <a:xfrm>
            <a:off x="3419872" y="5013176"/>
            <a:ext cx="174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Неандерталец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Именно с приобретением, так называемого, узкоглазия, выживших денисовцев по праву можно назвать монголоидной расой и её родоначальниками. Всё это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происходило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районе современной Чукотки. Именно оттуда, около 10 тысяч лет назад, началось распространение монголоидов по всей Азии и Америке.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чуть южнее Чукотки обнаружены остатки одной из первых, после ледникового периода, империй, почти целиком тогда захватившую территорию, от Уральских гор до Дальнего Востока, и от Чукотки до южных морей Китая.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правили этой империей чукчи,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денисовцы и первые чистокровные представители монголоидной расы на планете. Позднее, после распада Великой империи чукчей, монголоиды разбились на разные народы и приобрели небольшие отличительные черты, под воздействием климата на территории проживания. Но по своим ярко выраженным признакам, представителей монголоидной расы всегда можно отличить от представителей других рас.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3-013-Narody-mongoloidnoj-r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46" cy="621510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768" y="4357694"/>
            <a:ext cx="150019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643069" cy="221457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785794"/>
            <a:ext cx="5500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важными адаптивными признаками монголоидной расы является отложение жировой клетчатки на лице у детей.</a:t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эти признаки в прошлом имели значение от обморожения, ветра, пыли и солнечного света, который отражался от снега.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785786" y="357166"/>
          <a:ext cx="8143932" cy="73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1500174"/>
            <a:ext cx="66437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Дальневосточная </a:t>
            </a:r>
            <a:endParaRPr lang="ru-RU" sz="440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малая </a:t>
            </a:r>
            <a:r>
              <a:rPr lang="ru-RU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раса</a:t>
            </a:r>
            <a:br>
              <a:rPr lang="ru-RU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26" y="4357694"/>
            <a:ext cx="521497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Южноазиатская малая раса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572264" y="1285860"/>
            <a:ext cx="285752" cy="314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714612" y="1214422"/>
            <a:ext cx="214314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6050" y="1124744"/>
            <a:ext cx="635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Состав населения Кореи, Китая, Японии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928802"/>
            <a:ext cx="64293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Признаки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-Кожа смуглая. Глаза темные. Эпикантус встречается часто. Третичный волосяной покров очень слабый. Рост средний или выше среднего. Лицо узкое, средней ширины, высокое, плоское. Высокий мозговой череп.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07170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0529"/>
            <a:ext cx="8229600" cy="79421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Дальневосточная малая раса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345</TotalTime>
  <Words>484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Дальневосточная малая раса</vt:lpstr>
      <vt:lpstr>Южноазиатская малая раса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МОНГОЛОИДНАЯ  РАСА</dc:title>
  <dc:creator>Admin</dc:creator>
  <cp:lastModifiedBy>Alex</cp:lastModifiedBy>
  <cp:revision>34</cp:revision>
  <dcterms:created xsi:type="dcterms:W3CDTF">2012-01-22T15:00:06Z</dcterms:created>
  <dcterms:modified xsi:type="dcterms:W3CDTF">2020-02-27T18:30:23Z</dcterms:modified>
</cp:coreProperties>
</file>