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72" r:id="rId9"/>
    <p:sldId id="262" r:id="rId10"/>
    <p:sldId id="263" r:id="rId11"/>
    <p:sldId id="276" r:id="rId12"/>
    <p:sldId id="264" r:id="rId13"/>
    <p:sldId id="275" r:id="rId14"/>
    <p:sldId id="273" r:id="rId15"/>
    <p:sldId id="271" r:id="rId16"/>
    <p:sldId id="274" r:id="rId17"/>
    <p:sldId id="266" r:id="rId18"/>
    <p:sldId id="267" r:id="rId19"/>
    <p:sldId id="268" r:id="rId20"/>
    <p:sldId id="277" r:id="rId21"/>
    <p:sldId id="269" r:id="rId22"/>
    <p:sldId id="27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ktonnasos.ru/article/ustrojstvo/torcevor-uplotneni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zhprofibur.ru/drugoe/nasos-kondensatnyj-printsip-raboty-sfery-primeneniya.html" TargetMode="External"/><Relationship Id="rId2" Type="http://schemas.openxmlformats.org/officeDocument/2006/relationships/hyperlink" Target="https://www.nektonnaso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Республики Башкортостан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профессиональное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Уфимский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-энергетический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специальность:13.02.05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Конденсатные насосы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дисциплине: «Гидравлика».</a:t>
            </a: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</a:p>
          <a:p>
            <a:pPr algn="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студент группы 2Т</a:t>
            </a:r>
          </a:p>
          <a:p>
            <a:pPr algn="r">
              <a:buNone/>
            </a:pP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Эвелина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Айдаровна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Сагадиева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Зульфия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Азатовна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Валеева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</a:p>
          <a:p>
            <a:pPr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Уфа- 2021г.</a:t>
            </a:r>
          </a:p>
          <a:p>
            <a:pPr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Типы конденсатных насосов: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Типы Насосы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конденсатные производят в нескольких вариантах исполнения, которые отличаются количеством ступеней, секций и вариантом установки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многоступенчатые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(2-ух ступенчатые и 4-ех ступенчатые) горизонтального типа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установки;секционные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однокорпусные аппараты горизонтального типа (3-ех и 6-ти ступенчатые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секционные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двухкорпусные вертикального типа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установки;спирального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1-но ступенчатые аппараты с колесом 2-ухстороннего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входа.Насосы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конденсатные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промышленныеКроме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того, аппараты можно сегментировать по следующим принципам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потока теплоносителей: прямоточное, противоточное и с поперечными токами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теплоносителя;количество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изменения возможных направлений движения теплоносителей – одноходовое, двухходовое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Конструктивное исполнение: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кожухо-трубное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пластинчатое и т.д.Подключаться конденсатные аппараты могут по двум схемам: открытой и закрытой. В закрытых схемах обвязки за установкой или непосредственно внутри самой напорной установки должен быть установлен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конденсатоотводчик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Открытая схема подключения подразумевает, что аппарат связан с внешней атмосферой. Закрытая схема связи с атмосферой не подразумевает.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Виды конденсатных насосов: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Существует 2 вида конденсатных насосов: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центробежные насосы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механические насосы. Электрические насосы являются обычно центробежного типа, в отличие от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механических.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Механический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конденсатный насос устанавливается в бытовую технику, которой мы постоянно пользуется – это кондиционеры и холодильники.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работа оборудования, например кондиционера, образуется конденсат который необходимо вывести наружу. Для этого и необходим конденсатный насос – конденсатная помпа.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Насос состоит из следующих элементов: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корпус,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переключающий механизм,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поплавок,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обратный клапан на входе,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клапан вентиляционный,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выходной обратный клапан,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клапан, предназначенный для подачи движущей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жидкости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Принцип работы центробежного насоса: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97493"/>
          </a:xfrm>
        </p:spPr>
        <p:txBody>
          <a:bodyPr>
            <a:normAutofit fontScale="25000" lnSpcReduction="20000"/>
          </a:bodyPr>
          <a:lstStyle/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Входной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патрубок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Спиральный отвод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Рабочее колесо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Уплотнение рабочей камеры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Вал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Подшипник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Картер со смазывающей жидкостью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Манжета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Диффузор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Обтекатель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 вращении рабочего колеса, лопатки воздействуют на жидкость, передавай ей энергию, в результате действия центробежной силы жидкость перемещается ее от центра к периферии колеса. В центральной части колеса создается разряжение, и туда поступает жидкость из всасывающего патрубка.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Prepod\Desktop\2т презентации материаловедение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429685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Принцип работы механических насосов.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Механический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конденсатный насос работает следующим образом: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помпу начинает поступать конденсат;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клапан на входе находится в открытом положении, обратный клапан на выходе закрыт, клапан вентиляции открыт;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мере того как полость насоса заполнится до предела поплавок всплывает и приводит в движение переключающий механизм;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Переключающий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закрывает клапан вентиляции, а клапан для входа движущейся среды открывается;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клапан на входе закрывается из-за увеличения давления внутри корпуса. Благодаря этому повышению давления открывается обратный клапан на выходе, через который вытекает конденсат;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мере выхода конденсата поплавок опускается до минимального уровня, переключая механизм. Клапан вентиляции открывается – давление падает;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клапан на входе открывается, а на выходе закрывается. Помпа снова набирает конденсат.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Prepod\Desktop\2т презентации материаловедение\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786873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Достоинства: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требуется поиск розеток для питания.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нужно устанавливать регуляторы и датчики уровня.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Взрывобезопасность.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Пожаробезопасность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Отсутствует кавитация.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Малый уровень подпора при повышенных температурах конденсата.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ремонта и самостоятельного обслуживания оборудования.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Возможна установка в сложных эксплуатационных условиях, в том числе и на улице.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Компактность оборудования.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использования неподготовленного сжатого воздуха и азота.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Конденсатный насос подходит для откачки в системах под вакуумом.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Недостатки: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конденсатных насосов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стоимость обустройства геотермальной системы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Экологичность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все же находящаяся под вопросом. Для человека угрозы нет, но она существует для экосистемы. Например, в грунте живут микроорганизмы — анаэробы. При сильном охлаждении пространства около труб им грозит неминуемая гибель.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Почти необходимость обеспечить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трехфазную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электросеть. Для исправной работы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конденсатного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насоса надо свести к минимуму перепады напряжения, которые способны спровоцировать поломку установки.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ru-RU" dirty="0" smtClean="0"/>
              <a:t>Маркировка: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29708" cy="650085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изделия, которые изготовлены в исполнении УХЛ 4 – которые предназначены для эксплуатации внутри помещений в соответствии с ГОСТ 15150-69, можно эксплуатировать в районах с сейсмоактивностью до 8 баллов согласно MSK-84.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Также, весь модельный ряд имеет различные модификации, в зависимости от количества секций, подачи, напора, а также мощности, типа двигателя, веса, вариантов подключения патрубков, материала, сальников, подшипников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/>
              <a:t>.Например: </a:t>
            </a:r>
            <a:r>
              <a:rPr lang="ru-RU" sz="2000" dirty="0" smtClean="0"/>
              <a:t>1.конденсатный </a:t>
            </a:r>
            <a:r>
              <a:rPr lang="ru-RU" sz="2000" dirty="0" smtClean="0"/>
              <a:t>насос кс 90-155 УХЛ 4 ТУ 3631-056-05747979-98,</a:t>
            </a:r>
            <a:br>
              <a:rPr lang="ru-RU" sz="2000" dirty="0" smtClean="0"/>
            </a:br>
            <a:r>
              <a:rPr lang="ru-RU" sz="2000" dirty="0" smtClean="0"/>
              <a:t>- кс – насос конденсатный, исполнение горизонтальное;</a:t>
            </a:r>
            <a:br>
              <a:rPr lang="ru-RU" sz="2000" dirty="0" smtClean="0"/>
            </a:br>
            <a:r>
              <a:rPr lang="ru-RU" sz="2000" dirty="0" smtClean="0"/>
              <a:t>- тип – секционный;</a:t>
            </a:r>
            <a:br>
              <a:rPr lang="ru-RU" sz="2000" dirty="0" smtClean="0"/>
            </a:br>
            <a:r>
              <a:rPr lang="ru-RU" sz="2000" dirty="0" smtClean="0"/>
              <a:t>- 90 – подача насоса, м</a:t>
            </a:r>
            <a:r>
              <a:rPr lang="ru-RU" sz="2000" i="1" baseline="30000" dirty="0" smtClean="0"/>
              <a:t>3</a:t>
            </a:r>
            <a:r>
              <a:rPr lang="ru-RU" sz="2000" dirty="0" smtClean="0"/>
              <a:t>/ч;</a:t>
            </a:r>
            <a:br>
              <a:rPr lang="ru-RU" sz="2000" dirty="0" smtClean="0"/>
            </a:br>
            <a:r>
              <a:rPr lang="ru-RU" sz="2000" dirty="0" smtClean="0"/>
              <a:t>- 155 – номинальный напор насоса, м;</a:t>
            </a:r>
            <a:br>
              <a:rPr lang="ru-RU" sz="2000" dirty="0" smtClean="0"/>
            </a:br>
            <a:r>
              <a:rPr lang="ru-RU" sz="2000" dirty="0" smtClean="0"/>
              <a:t>- УХЛ – тип климатического исполнения;</a:t>
            </a:r>
            <a:br>
              <a:rPr lang="ru-RU" sz="2000" dirty="0" smtClean="0"/>
            </a:br>
            <a:r>
              <a:rPr lang="ru-RU" sz="2000" dirty="0" smtClean="0"/>
              <a:t>- 4- в помещении;</a:t>
            </a:r>
            <a:br>
              <a:rPr lang="ru-RU" sz="2000" dirty="0" smtClean="0"/>
            </a:br>
            <a:r>
              <a:rPr lang="ru-RU" sz="2000" dirty="0" smtClean="0"/>
              <a:t>- ТУ 3631-056-05747979-98 – технические условия.</a:t>
            </a:r>
          </a:p>
          <a:p>
            <a:pPr fontAlgn="base"/>
            <a:r>
              <a:rPr lang="ru-RU" sz="2000" dirty="0" smtClean="0"/>
              <a:t>2.Например: конденсатный насос </a:t>
            </a:r>
            <a:r>
              <a:rPr lang="ru-RU" sz="2000" dirty="0" err="1" smtClean="0"/>
              <a:t>КСв</a:t>
            </a:r>
            <a:r>
              <a:rPr lang="ru-RU" sz="2000" dirty="0" smtClean="0"/>
              <a:t> 90-150-4 УХЛ 4 ТУ …,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КСв</a:t>
            </a:r>
            <a:r>
              <a:rPr lang="ru-RU" sz="2000" dirty="0" smtClean="0"/>
              <a:t> – насос конденсатный, исполнение вертикальное;</a:t>
            </a:r>
            <a:br>
              <a:rPr lang="ru-RU" sz="2000" dirty="0" smtClean="0"/>
            </a:br>
            <a:r>
              <a:rPr lang="ru-RU" sz="2000" dirty="0" smtClean="0"/>
              <a:t>- тип – секционный;</a:t>
            </a:r>
            <a:br>
              <a:rPr lang="ru-RU" sz="2000" dirty="0" smtClean="0"/>
            </a:br>
            <a:r>
              <a:rPr lang="ru-RU" sz="2000" dirty="0" smtClean="0"/>
              <a:t>- 4 – тип подшипника - </a:t>
            </a:r>
            <a:r>
              <a:rPr lang="ru-RU" sz="2000" dirty="0" err="1" smtClean="0"/>
              <a:t>твердоплавный</a:t>
            </a:r>
            <a:r>
              <a:rPr lang="ru-RU" sz="2000" dirty="0" smtClean="0"/>
              <a:t>, скольжения;</a:t>
            </a:r>
            <a:br>
              <a:rPr lang="ru-RU" sz="2000" dirty="0" smtClean="0"/>
            </a:br>
            <a:r>
              <a:rPr lang="ru-RU" sz="2000" dirty="0" smtClean="0"/>
              <a:t>- 90 – подача насоса, м</a:t>
            </a:r>
            <a:r>
              <a:rPr lang="ru-RU" sz="2000" i="1" baseline="30000" dirty="0" smtClean="0"/>
              <a:t>3</a:t>
            </a:r>
            <a:r>
              <a:rPr lang="ru-RU" sz="2000" dirty="0" smtClean="0"/>
              <a:t>/ч;</a:t>
            </a:r>
            <a:br>
              <a:rPr lang="ru-RU" sz="2000" dirty="0" smtClean="0"/>
            </a:br>
            <a:r>
              <a:rPr lang="ru-RU" sz="2000" dirty="0" smtClean="0"/>
              <a:t>- 150 – напор, м;</a:t>
            </a:r>
            <a:br>
              <a:rPr lang="ru-RU" sz="2000" dirty="0" smtClean="0"/>
            </a:br>
            <a:r>
              <a:rPr lang="ru-RU" sz="2000" dirty="0" smtClean="0"/>
              <a:t>- УХЛ – тип климатического исполнения;</a:t>
            </a:r>
            <a:br>
              <a:rPr lang="ru-RU" sz="2000" dirty="0" smtClean="0"/>
            </a:br>
            <a:r>
              <a:rPr lang="ru-RU" sz="2000" dirty="0" smtClean="0"/>
              <a:t>- 4 - в помещении.</a:t>
            </a:r>
          </a:p>
          <a:p>
            <a:pPr fontAlgn="base"/>
            <a:r>
              <a:rPr lang="ru-RU" sz="2000" dirty="0" smtClean="0"/>
              <a:t>3.Например: насосы конденсатные питательные ПЭ 60-32-1-1-2 УХЛ 4 ТУ …,</a:t>
            </a:r>
            <a:br>
              <a:rPr lang="ru-RU" sz="2000" dirty="0" smtClean="0"/>
            </a:br>
            <a:r>
              <a:rPr lang="ru-RU" sz="2000" dirty="0" smtClean="0"/>
              <a:t>- ПЭ – насос питательный с приводом от электродвигателя, исполнение горизонтальное;</a:t>
            </a:r>
            <a:br>
              <a:rPr lang="ru-RU" sz="2000" dirty="0" smtClean="0"/>
            </a:br>
            <a:r>
              <a:rPr lang="ru-RU" sz="2000" dirty="0" smtClean="0"/>
              <a:t>- 1- расположение патрубков по отношению к двигателю – левое вращение, всасывающий патрубок находится со стороны двигателя;</a:t>
            </a:r>
            <a:br>
              <a:rPr lang="ru-RU" sz="2000" dirty="0" smtClean="0"/>
            </a:br>
            <a:r>
              <a:rPr lang="ru-RU" sz="2000" dirty="0" smtClean="0"/>
              <a:t>- 1- расположение всасывающего патрубка по отношению к двигателю- патрубок слева;</a:t>
            </a:r>
            <a:br>
              <a:rPr lang="ru-RU" sz="2000" dirty="0" smtClean="0"/>
            </a:br>
            <a:r>
              <a:rPr lang="ru-RU" sz="2000" dirty="0" smtClean="0"/>
              <a:t>- 2 – конструктивное исполнение без шнека;</a:t>
            </a:r>
            <a:br>
              <a:rPr lang="ru-RU" sz="2000" dirty="0" smtClean="0"/>
            </a:br>
            <a:r>
              <a:rPr lang="ru-RU" sz="2000" dirty="0" smtClean="0"/>
              <a:t>- 60 – подача насоса, м3/ч;</a:t>
            </a:r>
            <a:br>
              <a:rPr lang="ru-RU" sz="2000" dirty="0" smtClean="0"/>
            </a:br>
            <a:r>
              <a:rPr lang="ru-RU" sz="2000" dirty="0" smtClean="0"/>
              <a:t>- 32 – напор, м;</a:t>
            </a:r>
            <a:br>
              <a:rPr lang="ru-RU" sz="2000" dirty="0" smtClean="0"/>
            </a:br>
            <a:r>
              <a:rPr lang="ru-RU" sz="2000" dirty="0" smtClean="0"/>
              <a:t>- УХЛ – тип климатического исполнения;</a:t>
            </a:r>
            <a:br>
              <a:rPr lang="ru-RU" sz="2000" dirty="0" smtClean="0"/>
            </a:br>
            <a:r>
              <a:rPr lang="ru-RU" sz="2000" dirty="0" smtClean="0"/>
              <a:t>- 4- в помещении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928670"/>
            <a:ext cx="850112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1.Изучить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конденцатные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насосы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2.Рассмотреть конструкцию и принцип работы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конденцатных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насосов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3.Узнать недостатки и преимущество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конденцатных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насосов.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Утилизация: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586790" cy="5429288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 небольших конденсатных насосов обычно направляется в канализацию , водопровод или во внешний мир по пластиковым трубкам из поливинилхлорида (линия отвода конденсата). Обратите внимание, что в некоторых местах конденсат не может попадать в канализационную систему и должен быть направлен за пределы дома, как правило, в водосточную систему ведущего / водосточного желоба. Если выходное отверстие линии находится на более высоком уровне, чем резервуар насоса, на выходе насоса часто устанавливается обратный клапан, чтобы жидкость не могла течь обратно в резервуар насоса. Если выходное отверстие находится ниже уровня резервуара,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сифонирование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обычно естественным образом очищает выходную линию от всей жидкости, когда насос обесточен. В холодных регионах мира важно, чтобы трубопроводы конденсата, которые выводятся наружу, были тщательно спроектированы так, чтобы в трубопроводе не оставалась вода, которая могла бы замерзнуть ; это заблокирует дальнейшую работу линии. Конденсатная вода - это дистиллированная вода, но часто содержит химические вещества. Если он конденсируется из воздушного потока, он может содержать пыль , микробы или другие загрязнения. Если он конденсируется из пара, в нем могут быть следы различных химикатов для обработки котловой воды. И если он конденсируется из выхлопных газов печи , он может быть кислым , содержать серную или азотную кислоту в результате присутствия диоксидов серы и азота в потоке выхлопных газов. Пар и выхлопной конденсат обычно горячие. Эти различные факторы могут сочетаться (наряду с местными нормативами), требуя осторожного обращения или даже химической обработки конденсата, и насосы для конденсата, используемые для этих услуг, должны быть соответствующим образом спроектированы.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топливно-энергетических ресурсов и регулирование режимов электропотребления (сборник инструкций). М., Недра, 1983. – 224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Наладка водяных систем централизованного теплоснабжения: Справочно-методическое подобие. – М.: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Энергоиздат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1983. – 204 с. Рей Д.,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Макмайкл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Тепловые насосы: Пер. с англ. – М.: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Энерго-кздат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1982.–224 с 6.Теплотехника: Учебник для студентов вузов/ А.М. Архаров, С.И. Исаев, И.А.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Кожинов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общей ред. В.И.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Крутова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М. Машиностроение, 1985. – 432 с. ЭСКО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://www.nektonnasos.ru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www.akvahit.ru/articles/kondensatnyy-nasos-printsip-deystviya-i-oblast-primeneniya/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izhprofibur.ru/drugoe/nasos-kondensatnyj-printsip-raboty-sfery-primeneniya.html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https://rosprombur.ru/kondensatnye-nasosy-opisanie-i-primenenie.html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Определения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Конструкция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конденсатных насосов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конденсатных насосов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Достоинства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Недостатки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Маркировка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Утилизация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Актуальность темы: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Данная исследовательская работа рассматривает тему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Конденсатные насосы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 тема актуальна для моей специальности 13.02.05 «Тепловые электрические станции», так как данные машины используются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конденсатных электрических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станциях.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1.Конденцатный насос-насос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который имеет низкий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кавитационный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запас или конденсатный насос это устройство, которое предназначено для перекачивания разных жидкостей, воды, пара, а также откачки выработанного конденсата в процессе работы теплообменных и паровых устройств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2.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Конденсатный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представляет собой устройство, для функционирования которого необходим подвод движущей среды, такой как пар, сжатый воздух или инертный газ. Принцип действия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конденсатного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насоса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основан на вытеснении движущей средой перекачиваемой среды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Конденсатные насосы – это аппараты горизонтального типа в электрическом или механическом варианте исполнения, которые служат для принудительной откачки отработанного конденсата из парового и теплообменного оборудования.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Конденсатный насос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.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928794" y="1285860"/>
            <a:ext cx="4714908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Принцип работы: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начале работы входной и вентиляционный клапаны находятся в открытом положении, а заслонка обратного клапана должна быть закрытой.</a:t>
            </a:r>
          </a:p>
          <a:p>
            <a:pPr fontAlgn="base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заполнение рабочей полости конденсатом регулируется поплавком, который связан непосредственно с переключателем;</a:t>
            </a:r>
          </a:p>
          <a:p>
            <a:pPr fontAlgn="base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 ее полном наполнении поплавок достигает своей максимальной отметки и приводит в действие переключатель;</a:t>
            </a:r>
          </a:p>
          <a:p>
            <a:pPr fontAlgn="base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он в свою очередь заслоняет отверстие вентиляционного, и наоборот открывает отверстие подающего клапана;</a:t>
            </a:r>
          </a:p>
          <a:p>
            <a:pPr fontAlgn="base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созданным давлением закрывается входной клапан и постепенно выталкивается конденсат из выходного;</a:t>
            </a:r>
          </a:p>
          <a:p>
            <a:pPr fontAlgn="base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 мере опускания поплавка движущая заслонка начинает занимать первоначальную позицию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Prepod\Desktop\2т презентации материаловедение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Конструкция: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Prepod\Desktop\2т презентации материаловедение\насос к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358114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1154</Words>
  <PresentationFormat>Экран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Министерство образования и науки Республики Башкортостан  Государственное автономное профессиональное образовательное учреждение   Уфимский топливно -энергетический колледж </vt:lpstr>
      <vt:lpstr>Цели и задачи:</vt:lpstr>
      <vt:lpstr>Содержание:</vt:lpstr>
      <vt:lpstr>Актуальность темы:</vt:lpstr>
      <vt:lpstr>Определение:</vt:lpstr>
      <vt:lpstr>Конденсатный насос </vt:lpstr>
      <vt:lpstr>Принцип работы:</vt:lpstr>
      <vt:lpstr>Слайд 8</vt:lpstr>
      <vt:lpstr>Конструкция:</vt:lpstr>
      <vt:lpstr>Типы конденсатных насосов:</vt:lpstr>
      <vt:lpstr>Слайд 11</vt:lpstr>
      <vt:lpstr>Виды конденсатных насосов:</vt:lpstr>
      <vt:lpstr>Принцип работы центробежного насоса:</vt:lpstr>
      <vt:lpstr>Слайд 14</vt:lpstr>
      <vt:lpstr>Принцип работы механических насосов.</vt:lpstr>
      <vt:lpstr>Слайд 16</vt:lpstr>
      <vt:lpstr>Достоинства:</vt:lpstr>
      <vt:lpstr>Недостатки:</vt:lpstr>
      <vt:lpstr>Маркировка:</vt:lpstr>
      <vt:lpstr>Утилизация:</vt:lpstr>
      <vt:lpstr>Список литературы: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Башкортостан  Государственное автономное профессиональное образовательное  учреждение Уфимский топливно -энергетический колледж</dc:title>
  <dc:creator>Prepod</dc:creator>
  <cp:lastModifiedBy>Prepod</cp:lastModifiedBy>
  <cp:revision>20</cp:revision>
  <dcterms:created xsi:type="dcterms:W3CDTF">2021-05-14T08:55:10Z</dcterms:created>
  <dcterms:modified xsi:type="dcterms:W3CDTF">2021-05-14T12:14:44Z</dcterms:modified>
</cp:coreProperties>
</file>