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aveSubsetFonts="1">
  <p:sldMasterIdLst>
    <p:sldMasterId id="214748372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/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>
    <p:restoredLeft sz="14554"/>
    <p:restoredTop sz="94150"/>
  </p:normalViewPr>
  <p:slideViewPr>
    <p:cSldViewPr snapToGrid="0" snapToObjects="1">
      <p:cViewPr varScale="1">
        <p:scale>
          <a:sx n="100" d="100"/>
          <a:sy n="100" d="100"/>
        </p:scale>
        <p:origin x="0" y="0"/>
      </p:cViewPr>
      <p:guideLst>
        <p:guide orient="horz" pos="2159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7216" cy="73737216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9.xml"  /><Relationship Id="rId11" Type="http://schemas.openxmlformats.org/officeDocument/2006/relationships/slide" Target="slides/slide10.xml"  /><Relationship Id="rId12" Type="http://schemas.openxmlformats.org/officeDocument/2006/relationships/presProps" Target="presProps.xml"  /><Relationship Id="rId13" Type="http://schemas.openxmlformats.org/officeDocument/2006/relationships/viewProps" Target="viewProps.xml"  /><Relationship Id="rId14" Type="http://schemas.openxmlformats.org/officeDocument/2006/relationships/theme" Target="theme/theme1.xml"  /><Relationship Id="rId15" Type="http://schemas.openxmlformats.org/officeDocument/2006/relationships/tableStyles" Target="tableStyles.xml"  /><Relationship Id="rId2" Type="http://schemas.openxmlformats.org/officeDocument/2006/relationships/slide" Target="slides/slide1.xml"  /><Relationship Id="rId3" Type="http://schemas.openxmlformats.org/officeDocument/2006/relationships/slide" Target="slides/slide2.xml"  /><Relationship Id="rId4" Type="http://schemas.openxmlformats.org/officeDocument/2006/relationships/slide" Target="slides/slide3.xml"  /><Relationship Id="rId5" Type="http://schemas.openxmlformats.org/officeDocument/2006/relationships/slide" Target="slides/slide4.xml"  /><Relationship Id="rId6" Type="http://schemas.openxmlformats.org/officeDocument/2006/relationships/slide" Target="slides/slide5.xml"  /><Relationship Id="rId7" Type="http://schemas.openxmlformats.org/officeDocument/2006/relationships/slide" Target="slides/slide6.xml"  /><Relationship Id="rId8" Type="http://schemas.openxmlformats.org/officeDocument/2006/relationships/slide" Target="slides/slide7.xml"  /><Relationship Id="rId9" Type="http://schemas.openxmlformats.org/officeDocument/2006/relationships/slide" Target="slides/slide8.xml"  /></Relationship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 idx="0"/>
          </p:nvPr>
        </p:nvSpPr>
        <p:spPr>
          <a:xfrm>
            <a:off x="914399" y="2130425"/>
            <a:ext cx="10363198" cy="1470025"/>
          </a:xfrm>
        </p:spPr>
        <p:txBody>
          <a:bodyPr/>
          <a:lstStyle/>
          <a:p>
            <a:r>
              <a:rPr lang="ru-RU" altLang="en-US" smtClean="0"/>
              <a:t>Образец заголовка</a:t>
            </a:r>
            <a:endParaRPr lang="ru-RU" alt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799" y="3886200"/>
            <a:ext cx="853439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altLang="en-US" smtClean="0"/>
              <a:t>Образец подзаголовка</a:t>
            </a:r>
            <a:endParaRPr lang="ru-RU" alt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A130E-E3B8-4EBE-931F-81B26B8448AA}" type="datetime1">
              <a:rPr lang="ru-RU" altLang="en-US" smtClean="0"/>
              <a:pPr/>
              <a:t>2009-12-07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6A38-4290-41DD-B95C-4155372FD4AF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objOnly" preserve="1">
  <p:cSld name="Встави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 idx="0"/>
          </p:nvPr>
        </p:nvSpPr>
        <p:spPr>
          <a:xfrm>
            <a:off x="0" y="2130425"/>
            <a:ext cx="12192000" cy="1470025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r>
              <a:rPr lang="ru-RU" altLang="en-US" smtClean="0"/>
              <a:t>Образец заголовка</a:t>
            </a:r>
            <a:endParaRPr lang="ru-RU" altLang="en-US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48888-F454-4AD2-BA62-3AF29D9807C0}" type="datetime1">
              <a:rPr lang="ru-RU" altLang="en-US" smtClean="0"/>
              <a:pPr/>
              <a:t>2009-12-07</a:t>
            </a:fld>
            <a:endParaRPr lang="ru-RU" altLang="en-US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clipArtAndTx" preserve="1">
  <p:cSld name="Оглав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idx="0"/>
          </p:nvPr>
        </p:nvSpPr>
        <p:spPr>
          <a:xfrm>
            <a:off x="609599" y="274638"/>
            <a:ext cx="1097279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altLang="en-US" smtClean="0"/>
              <a:t>Образец заголовка</a:t>
            </a:r>
            <a:endParaRPr lang="ru-RU" altLang="en-US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4" hasCustomPrompt="1"/>
          </p:nvPr>
        </p:nvSpPr>
        <p:spPr>
          <a:xfrm>
            <a:off x="2857477" y="2214563"/>
            <a:ext cx="6477021" cy="3214687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/>
            </a:lvl1pPr>
          </a:lstStyle>
          <a:p>
            <a:pPr lvl="0"/>
            <a:r>
              <a:rPr lang="ru-RU" altLang="en-US" smtClean="0"/>
              <a:t>Введение</a:t>
            </a:r>
            <a:endParaRPr lang="ru-RU" altLang="en-US"/>
          </a:p>
          <a:p>
            <a:pPr lvl="0"/>
            <a:r>
              <a:rPr lang="ru-RU" altLang="en-US" smtClean="0"/>
              <a:t>Основной текст 1</a:t>
            </a:r>
            <a:endParaRPr lang="ru-RU" altLang="en-US"/>
          </a:p>
          <a:p>
            <a:pPr lvl="0"/>
            <a:r>
              <a:rPr lang="ru-RU" altLang="en-US" smtClean="0"/>
              <a:t>Основной текст 2</a:t>
            </a:r>
            <a:endParaRPr lang="ru-RU" altLang="en-US"/>
          </a:p>
          <a:p>
            <a:pPr lvl="0"/>
            <a:r>
              <a:rPr lang="ru-RU" altLang="en-US" smtClean="0"/>
              <a:t>Основной текст 3</a:t>
            </a:r>
            <a:endParaRPr lang="ru-RU" altLang="en-US"/>
          </a:p>
          <a:p>
            <a:pPr lvl="0"/>
            <a:r>
              <a:rPr lang="ru-RU" altLang="en-US" smtClean="0"/>
              <a:t>Заключение</a:t>
            </a:r>
            <a:endParaRPr lang="ru-RU" alt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FEC12-A4C9-4837-AF94-AD867782C04C}" type="datetime1">
              <a:rPr lang="ru-RU" altLang="en-US" smtClean="0"/>
              <a:pPr/>
              <a:t>2009-12-07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 idx="0"/>
          </p:nvPr>
        </p:nvSpPr>
        <p:spPr>
          <a:xfrm>
            <a:off x="8839199" y="274638"/>
            <a:ext cx="2743199" cy="5851525"/>
          </a:xfrm>
        </p:spPr>
        <p:txBody>
          <a:bodyPr vert="eaVert"/>
          <a:lstStyle/>
          <a:p>
            <a:r>
              <a:rPr lang="ru-RU" altLang="en-US" smtClean="0"/>
              <a:t>Образец заголовка</a:t>
            </a:r>
            <a:endParaRPr lang="ru-RU" alt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599" y="274638"/>
            <a:ext cx="8026399" cy="5851525"/>
          </a:xfrm>
        </p:spPr>
        <p:txBody>
          <a:bodyPr vert="eaVert"/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  <a:endParaRPr lang="ru-RU" alt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F84A3-4F29-4053-ACFD-1BAF2D3F140C}" type="datetime1">
              <a:rPr lang="ru-RU" altLang="en-US" smtClean="0"/>
              <a:pPr/>
              <a:t>2009-12-07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ru-RU" altLang="en-US" smtClean="0"/>
              <a:t>Образец заголовка</a:t>
            </a:r>
            <a:endParaRPr lang="ru-RU" alt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  <a:endParaRPr lang="ru-RU" alt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836A-82A3-4C8B-9D31-CD724F3673ED}" type="datetime1">
              <a:rPr lang="ru-RU" altLang="en-US" smtClean="0"/>
              <a:pPr/>
              <a:t>2009-12-07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EBAF6-36D0-4DD8-B695-D4C1B37E35D6}" type="datetime1">
              <a:rPr lang="ru-RU" altLang="en-US" smtClean="0"/>
              <a:pPr/>
              <a:t>2009-12-07</a:t>
            </a:fld>
            <a:endParaRPr lang="ru-RU" altLang="en-US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idx="0"/>
          </p:nvPr>
        </p:nvSpPr>
        <p:spPr>
          <a:xfrm>
            <a:off x="963083" y="4406900"/>
            <a:ext cx="1036319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altLang="en-US" smtClean="0"/>
              <a:t>Образец заголовка</a:t>
            </a:r>
            <a:endParaRPr lang="ru-RU" alt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3" y="2906713"/>
            <a:ext cx="1036319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en-US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28D28-603B-4EFC-80F8-17E5E9107035}" type="datetime1">
              <a:rPr lang="ru-RU" altLang="en-US" smtClean="0"/>
              <a:pPr/>
              <a:t>2009-12-07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ru-RU" altLang="en-US" smtClean="0"/>
              <a:t>Образец заголовка</a:t>
            </a:r>
            <a:endParaRPr lang="ru-RU" alt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  <a:endParaRPr lang="ru-RU" alt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  <a:endParaRPr lang="ru-RU" altLang="en-US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A1F4E-0809-4239-8034-C38E431DAF92}" type="datetime1">
              <a:rPr lang="ru-RU" altLang="en-US" smtClean="0"/>
              <a:pPr/>
              <a:t>2009-12-07</a:t>
            </a:fld>
            <a:endParaRPr lang="ru-RU" alt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ru-RU" altLang="en-US" smtClean="0"/>
              <a:t>Образец заголовка</a:t>
            </a:r>
            <a:endParaRPr lang="ru-RU" altLang="en-US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DA496-7307-4E8B-88DE-CB97B48BAB6F}" type="datetime1">
              <a:rPr lang="ru-RU" altLang="en-US" smtClean="0"/>
              <a:pPr/>
              <a:t>2009-12-07</a:t>
            </a:fld>
            <a:endParaRPr lang="ru-RU" altLang="en-US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bl" preserve="1">
  <p:cSld name="Таблиц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ru-RU" altLang="en-US" smtClean="0"/>
              <a:t>Образец заголовка</a:t>
            </a:r>
            <a:endParaRPr lang="ru-RU" altLang="en-US"/>
          </a:p>
        </p:txBody>
      </p:sp>
      <p:sp>
        <p:nvSpPr>
          <p:cNvPr id="3" name="Таблица 2"/>
          <p:cNvSpPr>
            <a:spLocks noGrp="1"/>
          </p:cNvSpPr>
          <p:nvPr>
            <p:ph type="tbl" sz="quarter" idx="13"/>
          </p:nvPr>
        </p:nvSpPr>
        <p:spPr>
          <a:xfrm>
            <a:off x="608037" y="1643063"/>
            <a:ext cx="10972798" cy="45252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ru-RU" altLang="en-US" smtClean="0"/>
              <a:t>Вставка таблицы</a:t>
            </a:r>
            <a:endParaRPr lang="ru-RU" alt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21E90-850C-410B-8B89-8394F580CFDA}" type="datetime1">
              <a:rPr lang="ru-RU" altLang="en-US" smtClean="0"/>
              <a:pPr/>
              <a:t>2009-12-07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fourObj" preserve="1">
  <p:cSld name="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ru-RU" altLang="en-US" smtClean="0"/>
              <a:t>Образец заголовка</a:t>
            </a:r>
            <a:endParaRPr lang="ru-RU" altLang="en-US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09599" y="160020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  <a:endParaRPr lang="ru-RU" altLang="en-US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197599" y="160020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  <a:endParaRPr lang="ru-RU" altLang="en-US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08037" y="398422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  <a:endParaRPr lang="ru-RU" alt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6036" y="398422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  <a:endParaRPr lang="ru-RU" alt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ru-RU" altLang="en-US" smtClean="0"/>
              <a:pPr/>
              <a:t>2009-12-07</a:t>
            </a:fld>
            <a:endParaRPr lang="ru-RU" alt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idx="0"/>
          </p:nvPr>
        </p:nvSpPr>
        <p:spPr>
          <a:xfrm>
            <a:off x="2389716" y="4800600"/>
            <a:ext cx="7315199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altLang="en-US" smtClean="0"/>
              <a:t>Образец заголовка</a:t>
            </a:r>
            <a:endParaRPr lang="ru-RU" alt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6" y="612775"/>
            <a:ext cx="7315199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altLang="en-US" smtClean="0"/>
              <a:t>Вставка картинки</a:t>
            </a:r>
            <a:endParaRPr lang="ru-RU" alt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6" y="5367338"/>
            <a:ext cx="7315199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ru-RU" altLang="en-US" smtClean="0"/>
              <a:t>Образец текста</a:t>
            </a:r>
            <a:endParaRPr lang="ru-RU" altLang="en-US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ru-RU" altLang="en-US" smtClean="0"/>
              <a:pPr/>
              <a:t>2009-12-07</a:t>
            </a:fld>
            <a:endParaRPr lang="ru-RU" alt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slideLayout" Target="../slideLayouts/slideLayout12.xml"  /><Relationship Id="rId13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0"/>
          </p:nvPr>
        </p:nvSpPr>
        <p:spPr>
          <a:xfrm>
            <a:off x="609599" y="274638"/>
            <a:ext cx="1097279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en-US" smtClean="0"/>
              <a:t>Образец заголовка</a:t>
            </a:r>
            <a:endParaRPr lang="ru-RU" alt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99" y="1600200"/>
            <a:ext cx="1097279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altLang="en-US" dirty="0" smtClean="0"/>
              <a:t>Образец текста</a:t>
            </a:r>
          </a:p>
          <a:p>
            <a:pPr lvl="1"/>
            <a:r>
              <a:rPr lang="ru-RU" altLang="en-US" dirty="0" smtClean="0"/>
              <a:t>Второй уровень</a:t>
            </a:r>
          </a:p>
          <a:p>
            <a:pPr lvl="2"/>
            <a:r>
              <a:rPr lang="ru-RU" altLang="en-US" dirty="0" smtClean="0"/>
              <a:t>Третий уровень</a:t>
            </a:r>
          </a:p>
          <a:p>
            <a:pPr lvl="3"/>
            <a:r>
              <a:rPr lang="ru-RU" altLang="en-US" dirty="0" smtClean="0"/>
              <a:t>Четвертый уровень</a:t>
            </a:r>
          </a:p>
          <a:p>
            <a:pPr lvl="4"/>
            <a:r>
              <a:rPr lang="ru-RU" altLang="en-US" dirty="0" smtClean="0"/>
              <a:t>Пятый уровень</a:t>
            </a:r>
            <a:endParaRPr lang="ru-RU" alt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2D86A-5F52-4165-8473-F1B836277586}" type="datetime1">
              <a:rPr lang="ru-RU" altLang="en-US" smtClean="0"/>
              <a:pPr/>
              <a:t>2009-12-07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2CD3B-FDDF-4998-970C-76E6E0BEC65F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rtl="0" eaLnBrk="1" latinLnBrk="1" hangingPunct="1">
        <a:defRPr>
          <a:solidFill>
            <a:schemeClr val="tx2"/>
          </a:solidFill>
        </a:defRPr>
      </a:lvl2pPr>
      <a:lvl3pPr rtl="0" eaLnBrk="1" latinLnBrk="1" hangingPunct="1">
        <a:defRPr>
          <a:solidFill>
            <a:schemeClr val="tx2"/>
          </a:solidFill>
        </a:defRPr>
      </a:lvl3pPr>
      <a:lvl4pPr rtl="0" eaLnBrk="1" latinLnBrk="1" hangingPunct="1">
        <a:defRPr>
          <a:solidFill>
            <a:schemeClr val="tx2"/>
          </a:solidFill>
        </a:defRPr>
      </a:lvl4pPr>
      <a:lvl5pPr rtl="0" eaLnBrk="1" latinLnBrk="1" hangingPunct="1">
        <a:defRPr>
          <a:solidFill>
            <a:schemeClr val="tx2"/>
          </a:solidFill>
        </a:defRPr>
      </a:lvl5pPr>
      <a:lvl6pPr rtl="0" eaLnBrk="1" latinLnBrk="1" hangingPunct="1">
        <a:defRPr>
          <a:solidFill>
            <a:schemeClr val="tx2"/>
          </a:solidFill>
        </a:defRPr>
      </a:lvl6pPr>
      <a:lvl7pPr rtl="0" eaLnBrk="1" latinLnBrk="1" hangingPunct="1">
        <a:defRPr>
          <a:solidFill>
            <a:schemeClr val="tx2"/>
          </a:solidFill>
        </a:defRPr>
      </a:lvl7pPr>
      <a:lvl8pPr rtl="0" eaLnBrk="1" latinLnBrk="1" hangingPunct="1">
        <a:defRPr>
          <a:solidFill>
            <a:schemeClr val="tx2"/>
          </a:solidFill>
        </a:defRPr>
      </a:lvl8pPr>
      <a:lvl9pPr rtl="0"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.png"  /><Relationship Id="rId3" Type="http://schemas.openxmlformats.org/officeDocument/2006/relationships/image" Target="../media/image2.jpeg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.pn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.pn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.pn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.png"  /><Relationship Id="rId3" Type="http://schemas.openxmlformats.org/officeDocument/2006/relationships/image" Target="../media/image3.jpe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.png"  /><Relationship Id="rId3" Type="http://schemas.openxmlformats.org/officeDocument/2006/relationships/image" Target="../media/image4.jpe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.png"  /><Relationship Id="rId3" Type="http://schemas.openxmlformats.org/officeDocument/2006/relationships/image" Target="../media/image5.jpeg"  /><Relationship Id="rId4" Type="http://schemas.openxmlformats.org/officeDocument/2006/relationships/image" Target="../media/image6.jpe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.png"  /><Relationship Id="rId3" Type="http://schemas.openxmlformats.org/officeDocument/2006/relationships/image" Target="../media/image7.jpe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.png"  /><Relationship Id="rId3" Type="http://schemas.openxmlformats.org/officeDocument/2006/relationships/image" Target="../media/image8.pn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.pn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16442"/>
            <a:ext cx="12221372" cy="6841557"/>
          </a:xfrm>
          <a:prstGeom prst="rect">
            <a:avLst/>
          </a:prstGeom>
        </p:spPr>
      </p:pic>
      <p:sp>
        <p:nvSpPr>
          <p:cNvPr id="2" name="Название 1"/>
          <p:cNvSpPr>
            <a:spLocks noGrp="1"/>
          </p:cNvSpPr>
          <p:nvPr>
            <p:ph type="ctrTitle" idx="0"/>
          </p:nvPr>
        </p:nvSpPr>
        <p:spPr>
          <a:xfrm>
            <a:off x="914401" y="257712"/>
            <a:ext cx="10363198" cy="1470025"/>
          </a:xfrm>
        </p:spPr>
        <p:txBody>
          <a:bodyPr/>
          <a:lstStyle/>
          <a:p>
            <a:pPr>
              <a:defRPr/>
            </a:pPr>
            <a:r>
              <a:rPr lang="ru-RU" altLang="en-US" sz="5700">
                <a:ln w="12700" cap="flat" cmpd="sng" algn="ctr">
                  <a:solidFill>
                    <a:schemeClr val="accent6">
                      <a:satMod val="105000"/>
                    </a:schemeClr>
                  </a:solidFill>
                  <a:prstDash val="solid"/>
                  <a:round/>
                </a:ln>
                <a:gradFill flip="xy" rotWithShape="1">
                  <a:gsLst>
                    <a:gs pos="0">
                      <a:schemeClr val="accent6">
                        <a:shade val="51000"/>
                        <a:satMod val="130000"/>
                      </a:schemeClr>
                    </a:gs>
                    <a:gs pos="80000">
                      <a:schemeClr val="accent6">
                        <a:shade val="93000"/>
                        <a:satMod val="130000"/>
                      </a:schemeClr>
                    </a:gs>
                    <a:gs pos="100000">
                      <a:schemeClr val="accent6">
                        <a:shade val="94000"/>
                        <a:satMod val="135000"/>
                      </a:schemeClr>
                    </a:gs>
                  </a:gsLst>
                  <a:lin ang="16200000" scaled="0"/>
                  <a:tileRect/>
                </a:gradFill>
                <a:effectLst>
                  <a:outerShdw blurRad="38100" dist="25400" dir="5400000" rotWithShape="0">
                    <a:srgbClr val="000000">
                      <a:alpha val="75000"/>
                    </a:srgbClr>
                  </a:outerShdw>
                </a:effectLst>
                <a:latin typeface="Lucida Console"/>
                <a:cs typeface="Calibri"/>
              </a:rPr>
              <a:t>Весенние цветы</a:t>
            </a:r>
            <a:endParaRPr lang="ru-RU" altLang="en-US" sz="5700">
              <a:ln w="12700" cap="flat" cmpd="sng" algn="ctr">
                <a:solidFill>
                  <a:schemeClr val="accent6">
                    <a:satMod val="105000"/>
                  </a:schemeClr>
                </a:solidFill>
                <a:prstDash val="solid"/>
                <a:round/>
              </a:ln>
              <a:gradFill flip="xy"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  <a:tileRect/>
              </a:gradFill>
              <a:effectLst>
                <a:outerShdw blurRad="38100" dist="25400" dir="5400000" rotWithShape="0">
                  <a:srgbClr val="000000">
                    <a:alpha val="75000"/>
                  </a:srgbClr>
                </a:outerShdw>
              </a:effectLst>
              <a:latin typeface="Lucida Console"/>
              <a:cs typeface="Calibri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4709547"/>
            <a:ext cx="8534399" cy="1752600"/>
          </a:xfrm>
        </p:spPr>
        <p:txBody>
          <a:bodyPr/>
          <a:lstStyle/>
          <a:p>
            <a:pPr>
              <a:defRPr/>
            </a:pPr>
            <a:r>
              <a:rPr lang="ru-RU" altLang="en-US">
                <a:solidFill>
                  <a:schemeClr val="accent6">
                    <a:lumMod val="50000"/>
                  </a:schemeClr>
                </a:solidFill>
              </a:rPr>
              <a:t>подготовила</a:t>
            </a:r>
            <a:r>
              <a:rPr lang="en-US" altLang="ru-RU">
                <a:solidFill>
                  <a:schemeClr val="accent6">
                    <a:lumMod val="50000"/>
                  </a:schemeClr>
                </a:solidFill>
              </a:rPr>
              <a:t>:</a:t>
            </a:r>
            <a:r>
              <a:rPr lang="ru-RU" altLang="en-US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ru-RU" altLang="en-US">
              <a:solidFill>
                <a:schemeClr val="accent6">
                  <a:lumMod val="50000"/>
                </a:schemeClr>
              </a:solidFill>
            </a:endParaRPr>
          </a:p>
          <a:p>
            <a:pPr>
              <a:defRPr/>
            </a:pPr>
            <a:r>
              <a:rPr lang="ru-RU" altLang="en-US">
                <a:solidFill>
                  <a:schemeClr val="accent6">
                    <a:lumMod val="50000"/>
                  </a:schemeClr>
                </a:solidFill>
              </a:rPr>
              <a:t>воспитатель Назаренко С</a:t>
            </a:r>
            <a:r>
              <a:rPr lang="en-US" altLang="ru-RU">
                <a:solidFill>
                  <a:schemeClr val="accent6">
                    <a:lumMod val="50000"/>
                  </a:schemeClr>
                </a:solidFill>
              </a:rPr>
              <a:t>.</a:t>
            </a:r>
            <a:r>
              <a:rPr lang="ru-RU" altLang="en-US">
                <a:solidFill>
                  <a:schemeClr val="accent6">
                    <a:lumMod val="50000"/>
                  </a:schemeClr>
                </a:solidFill>
              </a:rPr>
              <a:t>Ю</a:t>
            </a:r>
            <a:r>
              <a:rPr lang="en-US" altLang="ru-RU">
                <a:solidFill>
                  <a:schemeClr val="accent6">
                    <a:lumMod val="50000"/>
                  </a:schemeClr>
                </a:solidFill>
              </a:rPr>
              <a:t>.</a:t>
            </a:r>
            <a:r>
              <a:rPr lang="ru-RU" altLang="en-US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ru-RU" altLang="en-US">
              <a:solidFill>
                <a:schemeClr val="accent6">
                  <a:lumMod val="50000"/>
                </a:schemeClr>
              </a:solidFill>
            </a:endParaRPr>
          </a:p>
          <a:p>
            <a:pPr>
              <a:defRPr/>
            </a:pPr>
            <a:r>
              <a:rPr lang="ru-RU" altLang="en-US">
                <a:solidFill>
                  <a:schemeClr val="accent6">
                    <a:lumMod val="50000"/>
                  </a:schemeClr>
                </a:solidFill>
              </a:rPr>
              <a:t>МБДОУ Детский сад № </a:t>
            </a:r>
            <a:r>
              <a:rPr lang="en-US" altLang="ru-RU">
                <a:solidFill>
                  <a:schemeClr val="accent6">
                    <a:lumMod val="50000"/>
                  </a:schemeClr>
                </a:solidFill>
              </a:rPr>
              <a:t>146</a:t>
            </a:r>
            <a:endParaRPr lang="en-US" altLang="ru-RU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Рисунок 3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4378967" y="1425331"/>
            <a:ext cx="3434065" cy="32842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-29371" y="16442"/>
            <a:ext cx="12221372" cy="6841557"/>
          </a:xfrm>
          <a:prstGeom prst="rect">
            <a:avLst/>
          </a:prstGeom>
        </p:spPr>
      </p:pic>
      <p:sp>
        <p:nvSpPr>
          <p:cNvPr id="8" name=""/>
          <p:cNvSpPr txBox="1"/>
          <p:nvPr/>
        </p:nvSpPr>
        <p:spPr>
          <a:xfrm>
            <a:off x="1062279" y="398095"/>
            <a:ext cx="10051298" cy="514400"/>
          </a:xfrm>
          <a:prstGeom prst="rect">
            <a:avLst/>
          </a:prstGeom>
        </p:spPr>
        <p:txBody>
          <a:bodyPr wrap="square">
            <a:spAutoFit/>
          </a:bodyPr>
          <a:p>
            <a:pPr marL="68580">
              <a:defRPr/>
            </a:pPr>
            <a:endParaRPr lang="ru-RU" altLang="en-US" sz="2800" b="1" u="sng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"/>
          <p:cNvSpPr txBox="1"/>
          <p:nvPr/>
        </p:nvSpPr>
        <p:spPr>
          <a:xfrm>
            <a:off x="3048000" y="1739265"/>
            <a:ext cx="6096000" cy="697230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endParaRPr xmlns:mc="http://schemas.openxmlformats.org/markup-compatibility/2006" xmlns:hp="http://schemas.haansoft.com/office/presentation/8.0" lang="ru-RU" sz="4000" b="0" spc="0" mc:Ignorable="hp" hp:hslEmbossed="0">
              <a:ln w="12700" cap="flat" cmpd="sng" algn="ctr">
                <a:solidFill>
                  <a:schemeClr val="bg1"/>
                </a:solidFill>
                <a:prstDash val="dot"/>
                <a:round/>
              </a:ln>
              <a:gradFill flip="xy" rotWithShape="1">
                <a:gsLst>
                  <a:gs pos="0">
                    <a:schemeClr val="accent1">
                      <a:tint val="50000"/>
                      <a:satMod val="300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16200000" scaled="1"/>
                <a:tileRect/>
              </a:gradFill>
              <a:effectLst>
                <a:glow rad="63500">
                  <a:schemeClr val="accent1"/>
                </a:glow>
              </a:effectLst>
              <a:ea typeface="+mn-ea"/>
              <a:cs typeface="+mn-cs"/>
            </a:endParaRPr>
          </a:p>
        </p:txBody>
      </p:sp>
      <p:sp>
        <p:nvSpPr>
          <p:cNvPr id="12" name=""/>
          <p:cNvSpPr txBox="1"/>
          <p:nvPr/>
        </p:nvSpPr>
        <p:spPr>
          <a:xfrm>
            <a:off x="6096000" y="847712"/>
            <a:ext cx="5337230" cy="512458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endParaRPr lang="ru-RU" sz="2800" b="1">
              <a:solidFill>
                <a:schemeClr val="accent6">
                  <a:lumMod val="70000"/>
                </a:schemeClr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14" name=""/>
          <p:cNvSpPr txBox="1"/>
          <p:nvPr/>
        </p:nvSpPr>
        <p:spPr>
          <a:xfrm>
            <a:off x="605403" y="912495"/>
            <a:ext cx="4885194" cy="514350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endParaRPr lang="ru-RU" sz="2800" b="1">
              <a:solidFill>
                <a:schemeClr val="accent6">
                  <a:lumMod val="7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16" name=""/>
          <p:cNvSpPr txBox="1"/>
          <p:nvPr/>
        </p:nvSpPr>
        <p:spPr>
          <a:xfrm>
            <a:off x="6483458" y="398095"/>
            <a:ext cx="5321084" cy="514400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endParaRPr lang="ru-RU" sz="2800">
              <a:latin typeface="Times New Roman"/>
              <a:cs typeface="Times New Roman"/>
            </a:endParaRPr>
          </a:p>
        </p:txBody>
      </p:sp>
      <p:sp>
        <p:nvSpPr>
          <p:cNvPr id="17" name="Название 1"/>
          <p:cNvSpPr>
            <a:spLocks noGrp="1"/>
          </p:cNvSpPr>
          <p:nvPr>
            <p:ph type="ctrTitle" idx="0"/>
          </p:nvPr>
        </p:nvSpPr>
        <p:spPr>
          <a:xfrm>
            <a:off x="750379" y="1426844"/>
            <a:ext cx="10363198" cy="2737167"/>
          </a:xfrm>
        </p:spPr>
        <p:txBody>
          <a:bodyPr/>
          <a:lstStyle/>
          <a:p>
            <a:pPr>
              <a:defRPr/>
            </a:pPr>
            <a:r>
              <a:rPr lang="ru-RU" altLang="en-US" sz="5300" i="1">
                <a:ln w="19050" cap="flat" cmpd="sng" algn="ctr">
                  <a:solidFill>
                    <a:schemeClr val="accent6">
                      <a:lumMod val="70000"/>
                    </a:schemeClr>
                  </a:solidFill>
                  <a:prstDash val="solid"/>
                  <a:round/>
                </a:ln>
                <a:solidFill>
                  <a:schemeClr val="accent6">
                    <a:lumMod val="90000"/>
                  </a:schemeClr>
                </a:solidFill>
                <a:effectLst>
                  <a:outerShdw blurRad="38100" dist="25400" dir="5400000" rotWithShape="0">
                    <a:srgbClr val="000000">
                      <a:alpha val="75000"/>
                    </a:srgbClr>
                  </a:outerShdw>
                </a:effectLst>
              </a:rPr>
              <a:t>СПАСИБО ЗА ВНИМАНИЯ</a:t>
            </a:r>
            <a:endParaRPr lang="ru-RU" altLang="en-US" sz="5300" i="1">
              <a:ln w="19050" cap="flat" cmpd="sng" algn="ctr">
                <a:solidFill>
                  <a:schemeClr val="accent6">
                    <a:lumMod val="70000"/>
                  </a:schemeClr>
                </a:solidFill>
                <a:prstDash val="solid"/>
                <a:round/>
              </a:ln>
              <a:solidFill>
                <a:schemeClr val="accent6">
                  <a:lumMod val="90000"/>
                </a:schemeClr>
              </a:solidFill>
              <a:effectLst>
                <a:outerShdw blurRad="38100" dist="25400" dir="5400000" rotWithShape="0">
                  <a:srgbClr val="000000">
                    <a:alpha val="75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221372" cy="6841557"/>
          </a:xfrm>
          <a:prstGeom prst="rect">
            <a:avLst/>
          </a:prstGeom>
        </p:spPr>
      </p:pic>
      <p:sp>
        <p:nvSpPr>
          <p:cNvPr id="8" name=""/>
          <p:cNvSpPr txBox="1"/>
          <p:nvPr/>
        </p:nvSpPr>
        <p:spPr>
          <a:xfrm>
            <a:off x="1062279" y="398095"/>
            <a:ext cx="10051298" cy="4314875"/>
          </a:xfrm>
          <a:prstGeom prst="rect">
            <a:avLst/>
          </a:prstGeom>
        </p:spPr>
        <p:txBody>
          <a:bodyPr wrap="square">
            <a:spAutoFit/>
          </a:bodyPr>
          <a:p>
            <a:pPr marL="68580">
              <a:defRPr/>
            </a:pPr>
            <a:r>
              <a:rPr lang="ru-RU" altLang="en-US" sz="2800" b="1" u="sng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b="1" u="sng">
                <a:solidFill>
                  <a:schemeClr val="accent6">
                    <a:lumMod val="50000"/>
                  </a:schemeClr>
                </a:solidFill>
              </a:rPr>
              <a:t>Цель:</a:t>
            </a:r>
            <a:endParaRPr lang="ru-RU" sz="2800" b="1" u="sng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Wingdings"/>
              <a:buNone/>
              <a:defRPr/>
            </a:pPr>
            <a:r>
              <a:rPr lang="ru-RU" sz="2800">
                <a:solidFill>
                  <a:schemeClr val="accent6">
                    <a:lumMod val="50000"/>
                  </a:schemeClr>
                </a:solidFill>
              </a:rPr>
              <a:t>Развитие познавательной деятельности</a:t>
            </a:r>
            <a:r>
              <a:rPr lang="en-US" altLang="ru-RU" sz="2800">
                <a:solidFill>
                  <a:schemeClr val="accent6">
                    <a:lumMod val="50000"/>
                  </a:schemeClr>
                </a:solidFill>
              </a:rPr>
              <a:t>,</a:t>
            </a:r>
            <a:r>
              <a:rPr lang="ru-RU" altLang="en-US" sz="2800">
                <a:solidFill>
                  <a:schemeClr val="accent6">
                    <a:lumMod val="50000"/>
                  </a:schemeClr>
                </a:solidFill>
              </a:rPr>
              <a:t>                       ф</a:t>
            </a:r>
            <a:r>
              <a:rPr lang="ru-RU" sz="2800">
                <a:solidFill>
                  <a:schemeClr val="accent6">
                    <a:lumMod val="50000"/>
                  </a:schemeClr>
                </a:solidFill>
              </a:rPr>
              <a:t>ормирование целостной картины мира</a:t>
            </a:r>
            <a:endParaRPr lang="ru-RU" sz="2800">
              <a:solidFill>
                <a:schemeClr val="accent6">
                  <a:lumMod val="50000"/>
                </a:schemeClr>
              </a:solidFill>
            </a:endParaRPr>
          </a:p>
          <a:p>
            <a:pPr marL="68580">
              <a:defRPr/>
            </a:pPr>
            <a:r>
              <a:rPr lang="ru-RU" sz="2800" u="sng">
                <a:solidFill>
                  <a:schemeClr val="accent6">
                    <a:lumMod val="50000"/>
                  </a:schemeClr>
                </a:solidFill>
              </a:rPr>
              <a:t>Задачи:</a:t>
            </a:r>
            <a:endParaRPr lang="ru-RU" sz="2800" u="sng">
              <a:solidFill>
                <a:schemeClr val="accent6">
                  <a:lumMod val="50000"/>
                </a:schemeClr>
              </a:solidFill>
            </a:endParaRPr>
          </a:p>
          <a:p>
            <a:pPr marL="68580">
              <a:defRPr/>
            </a:pPr>
            <a:r>
              <a:rPr lang="en-US" altLang="ru-RU" sz="2800" i="1">
                <a:solidFill>
                  <a:schemeClr val="accent6">
                    <a:lumMod val="50000"/>
                  </a:schemeClr>
                </a:solidFill>
              </a:rPr>
              <a:t>-</a:t>
            </a:r>
            <a:r>
              <a:rPr lang="ru-RU" altLang="en-US" sz="2800" i="1">
                <a:solidFill>
                  <a:schemeClr val="accent6">
                    <a:lumMod val="50000"/>
                  </a:schemeClr>
                </a:solidFill>
              </a:rPr>
              <a:t>   </a:t>
            </a:r>
            <a:r>
              <a:rPr lang="ru-RU" sz="2800">
                <a:solidFill>
                  <a:schemeClr val="accent6">
                    <a:lumMod val="50000"/>
                  </a:schemeClr>
                </a:solidFill>
              </a:rPr>
              <a:t>Закрепить знания о весенних цветах.</a:t>
            </a:r>
            <a:endParaRPr lang="ru-RU" sz="280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Wingdings"/>
              <a:buNone/>
              <a:defRPr/>
            </a:pPr>
            <a:r>
              <a:rPr lang="ru-RU" altLang="en-US" sz="280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ru-RU" sz="2800">
                <a:solidFill>
                  <a:schemeClr val="accent6">
                    <a:lumMod val="50000"/>
                  </a:schemeClr>
                </a:solidFill>
              </a:rPr>
              <a:t>-</a:t>
            </a:r>
            <a:r>
              <a:rPr lang="ru-RU" altLang="en-US" sz="2800">
                <a:solidFill>
                  <a:schemeClr val="accent6">
                    <a:lumMod val="50000"/>
                  </a:schemeClr>
                </a:solidFill>
              </a:rPr>
              <a:t>   </a:t>
            </a:r>
            <a:r>
              <a:rPr lang="ru-RU" sz="2800">
                <a:solidFill>
                  <a:schemeClr val="accent6">
                    <a:lumMod val="50000"/>
                  </a:schemeClr>
                </a:solidFill>
              </a:rPr>
              <a:t>Обогащать знания об окружающем мире, о весенних цветах.</a:t>
            </a:r>
            <a:endParaRPr lang="ru-RU" sz="2800">
              <a:solidFill>
                <a:schemeClr val="accent6">
                  <a:lumMod val="50000"/>
                </a:schemeClr>
              </a:solidFill>
            </a:endParaRPr>
          </a:p>
          <a:p>
            <a:pPr lvl="0">
              <a:defRPr/>
            </a:pPr>
            <a:r>
              <a:rPr lang="ru-RU" altLang="en-US" sz="280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ru-RU" sz="2800">
                <a:solidFill>
                  <a:schemeClr val="accent6">
                    <a:lumMod val="50000"/>
                  </a:schemeClr>
                </a:solidFill>
              </a:rPr>
              <a:t>-</a:t>
            </a:r>
            <a:r>
              <a:rPr lang="ru-RU" altLang="en-US" sz="280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>
                <a:solidFill>
                  <a:schemeClr val="accent6">
                    <a:lumMod val="50000"/>
                  </a:schemeClr>
                </a:solidFill>
              </a:rPr>
              <a:t>Учить детей выполнять движения в соответствии со </a:t>
            </a:r>
            <a:r>
              <a:rPr lang="ru-RU" altLang="en-US" sz="280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ru-RU" sz="2800">
                <a:solidFill>
                  <a:schemeClr val="accent6">
                    <a:lumMod val="50000"/>
                  </a:schemeClr>
                </a:solidFill>
              </a:rPr>
              <a:t>словами, развивать мелкую моторику пальцев, кистей</a:t>
            </a:r>
            <a:r>
              <a:rPr lang="ru-RU" altLang="en-US" sz="280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ru-RU" sz="2800">
                <a:solidFill>
                  <a:schemeClr val="accent6">
                    <a:lumMod val="50000"/>
                  </a:schemeClr>
                </a:solidFill>
              </a:rPr>
              <a:t> рук</a:t>
            </a:r>
            <a:r>
              <a:rPr lang="en-US" altLang="ru-RU" sz="280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en-US" altLang="ru-RU" sz="280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-29371" y="16442"/>
            <a:ext cx="12221372" cy="6841557"/>
          </a:xfrm>
          <a:prstGeom prst="rect">
            <a:avLst/>
          </a:prstGeom>
        </p:spPr>
      </p:pic>
      <p:sp>
        <p:nvSpPr>
          <p:cNvPr id="8" name=""/>
          <p:cNvSpPr txBox="1"/>
          <p:nvPr/>
        </p:nvSpPr>
        <p:spPr>
          <a:xfrm>
            <a:off x="1062279" y="398095"/>
            <a:ext cx="10051298" cy="514400"/>
          </a:xfrm>
          <a:prstGeom prst="rect">
            <a:avLst/>
          </a:prstGeom>
        </p:spPr>
        <p:txBody>
          <a:bodyPr wrap="square">
            <a:spAutoFit/>
          </a:bodyPr>
          <a:p>
            <a:pPr marL="68580">
              <a:defRPr/>
            </a:pPr>
            <a:endParaRPr lang="ru-RU" altLang="en-US" sz="2800" b="1" u="sng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"/>
          <p:cNvSpPr txBox="1"/>
          <p:nvPr/>
        </p:nvSpPr>
        <p:spPr>
          <a:xfrm>
            <a:off x="3048000" y="1739265"/>
            <a:ext cx="6096000" cy="2516505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xmlns:mc="http://schemas.openxmlformats.org/markup-compatibility/2006" xmlns:hp="http://schemas.haansoft.com/office/presentation/8.0" lang="ru-RU" sz="4000" b="0" spc="0" mc:Ignorable="hp" hp:hslEmbossed="0">
                <a:ln w="12700" cap="flat" cmpd="sng" algn="ctr">
                  <a:solidFill>
                    <a:schemeClr val="bg1"/>
                  </a:solidFill>
                  <a:prstDash val="dot"/>
                  <a:round/>
                </a:ln>
                <a:gradFill flip="xy" rotWithShape="1">
                  <a:gsLst>
                    <a:gs pos="0">
                      <a:schemeClr val="accent1">
                        <a:tint val="50000"/>
                        <a:satMod val="300000"/>
                      </a:schemeClr>
                    </a:gs>
                    <a:gs pos="35000">
                      <a:schemeClr val="accent1">
                        <a:tint val="37000"/>
                        <a:satMod val="300000"/>
                      </a:schemeClr>
                    </a:gs>
                    <a:gs pos="100000">
                      <a:schemeClr val="accent1">
                        <a:tint val="15000"/>
                        <a:satMod val="350000"/>
                      </a:schemeClr>
                    </a:gs>
                  </a:gsLst>
                  <a:lin ang="16200000" scaled="1"/>
                  <a:tileRect/>
                </a:gradFill>
                <a:effectLst>
                  <a:glow rad="63500">
                    <a:schemeClr val="accent1"/>
                  </a:glow>
                </a:effectLst>
                <a:ea typeface="+mn-ea"/>
                <a:cs typeface="+mn-cs"/>
              </a:rPr>
              <a:t>На проталинках лесных</a:t>
            </a:r>
            <a:br>
              <a:rPr xmlns:mc="http://schemas.openxmlformats.org/markup-compatibility/2006" xmlns:hp="http://schemas.haansoft.com/office/presentation/8.0" lang="ru-RU" sz="4000" b="0" spc="0" mc:Ignorable="hp" hp:hslEmbossed="0">
                <a:ln w="12700" cap="flat" cmpd="sng" algn="ctr">
                  <a:solidFill>
                    <a:schemeClr val="bg1"/>
                  </a:solidFill>
                  <a:prstDash val="dot"/>
                  <a:round/>
                </a:ln>
                <a:gradFill flip="xy" rotWithShape="1">
                  <a:gsLst>
                    <a:gs pos="0">
                      <a:schemeClr val="accent1">
                        <a:tint val="50000"/>
                        <a:satMod val="300000"/>
                      </a:schemeClr>
                    </a:gs>
                    <a:gs pos="35000">
                      <a:schemeClr val="accent1">
                        <a:tint val="37000"/>
                        <a:satMod val="300000"/>
                      </a:schemeClr>
                    </a:gs>
                    <a:gs pos="100000">
                      <a:schemeClr val="accent1">
                        <a:tint val="15000"/>
                        <a:satMod val="350000"/>
                      </a:schemeClr>
                    </a:gs>
                  </a:gsLst>
                  <a:lin ang="16200000" scaled="1"/>
                  <a:tileRect/>
                </a:gradFill>
                <a:effectLst>
                  <a:glow rad="63500">
                    <a:schemeClr val="accent1"/>
                  </a:glow>
                </a:effectLst>
                <a:ea typeface="+mn-ea"/>
                <a:cs typeface="+mn-cs"/>
              </a:rPr>
            </a:br>
            <a:r>
              <a:rPr xmlns:mc="http://schemas.openxmlformats.org/markup-compatibility/2006" xmlns:hp="http://schemas.haansoft.com/office/presentation/8.0" lang="ru-RU" sz="4000" b="0" spc="0" mc:Ignorable="hp" hp:hslEmbossed="0">
                <a:ln w="12700" cap="flat" cmpd="sng" algn="ctr">
                  <a:solidFill>
                    <a:schemeClr val="bg1"/>
                  </a:solidFill>
                  <a:prstDash val="dot"/>
                  <a:round/>
                </a:ln>
                <a:gradFill flip="xy" rotWithShape="1">
                  <a:gsLst>
                    <a:gs pos="0">
                      <a:schemeClr val="accent1">
                        <a:tint val="50000"/>
                        <a:satMod val="300000"/>
                      </a:schemeClr>
                    </a:gs>
                    <a:gs pos="35000">
                      <a:schemeClr val="accent1">
                        <a:tint val="37000"/>
                        <a:satMod val="300000"/>
                      </a:schemeClr>
                    </a:gs>
                    <a:gs pos="100000">
                      <a:schemeClr val="accent1">
                        <a:tint val="15000"/>
                        <a:satMod val="350000"/>
                      </a:schemeClr>
                    </a:gs>
                  </a:gsLst>
                  <a:lin ang="16200000" scaled="1"/>
                  <a:tileRect/>
                </a:gradFill>
                <a:effectLst>
                  <a:glow rad="63500">
                    <a:schemeClr val="accent1"/>
                  </a:glow>
                </a:effectLst>
                <a:ea typeface="+mn-ea"/>
                <a:cs typeface="+mn-cs"/>
              </a:rPr>
              <a:t>Видим цветики весны:</a:t>
            </a:r>
            <a:br>
              <a:rPr xmlns:mc="http://schemas.openxmlformats.org/markup-compatibility/2006" xmlns:hp="http://schemas.haansoft.com/office/presentation/8.0" lang="ru-RU" sz="4000" b="0" spc="0" mc:Ignorable="hp" hp:hslEmbossed="0">
                <a:ln w="12700" cap="flat" cmpd="sng" algn="ctr">
                  <a:solidFill>
                    <a:schemeClr val="bg1"/>
                  </a:solidFill>
                  <a:prstDash val="dot"/>
                  <a:round/>
                </a:ln>
                <a:gradFill flip="xy" rotWithShape="1">
                  <a:gsLst>
                    <a:gs pos="0">
                      <a:schemeClr val="accent1">
                        <a:tint val="50000"/>
                        <a:satMod val="300000"/>
                      </a:schemeClr>
                    </a:gs>
                    <a:gs pos="35000">
                      <a:schemeClr val="accent1">
                        <a:tint val="37000"/>
                        <a:satMod val="300000"/>
                      </a:schemeClr>
                    </a:gs>
                    <a:gs pos="100000">
                      <a:schemeClr val="accent1">
                        <a:tint val="15000"/>
                        <a:satMod val="350000"/>
                      </a:schemeClr>
                    </a:gs>
                  </a:gsLst>
                  <a:lin ang="16200000" scaled="1"/>
                  <a:tileRect/>
                </a:gradFill>
                <a:effectLst>
                  <a:glow rad="63500">
                    <a:schemeClr val="accent1"/>
                  </a:glow>
                </a:effectLst>
                <a:ea typeface="+mn-ea"/>
                <a:cs typeface="+mn-cs"/>
              </a:rPr>
            </a:br>
            <a:r>
              <a:rPr xmlns:mc="http://schemas.openxmlformats.org/markup-compatibility/2006" xmlns:hp="http://schemas.haansoft.com/office/presentation/8.0" lang="ru-RU" sz="4000" b="0" spc="0" mc:Ignorable="hp" hp:hslEmbossed="0">
                <a:ln w="12700" cap="flat" cmpd="sng" algn="ctr">
                  <a:solidFill>
                    <a:schemeClr val="bg1"/>
                  </a:solidFill>
                  <a:prstDash val="dot"/>
                  <a:round/>
                </a:ln>
                <a:gradFill flip="xy" rotWithShape="1">
                  <a:gsLst>
                    <a:gs pos="0">
                      <a:schemeClr val="accent1">
                        <a:tint val="50000"/>
                        <a:satMod val="300000"/>
                      </a:schemeClr>
                    </a:gs>
                    <a:gs pos="35000">
                      <a:schemeClr val="accent1">
                        <a:tint val="37000"/>
                        <a:satMod val="300000"/>
                      </a:schemeClr>
                    </a:gs>
                    <a:gs pos="100000">
                      <a:schemeClr val="accent1">
                        <a:tint val="15000"/>
                        <a:satMod val="350000"/>
                      </a:schemeClr>
                    </a:gs>
                  </a:gsLst>
                  <a:lin ang="16200000" scaled="1"/>
                  <a:tileRect/>
                </a:gradFill>
                <a:effectLst>
                  <a:glow rad="63500">
                    <a:schemeClr val="accent1"/>
                  </a:glow>
                </a:effectLst>
                <a:ea typeface="+mn-ea"/>
                <a:cs typeface="+mn-cs"/>
              </a:rPr>
              <a:t>Беленькие, нежные</a:t>
            </a:r>
            <a:br>
              <a:rPr xmlns:mc="http://schemas.openxmlformats.org/markup-compatibility/2006" xmlns:hp="http://schemas.haansoft.com/office/presentation/8.0" lang="ru-RU" sz="4000" b="0" spc="0" mc:Ignorable="hp" hp:hslEmbossed="0">
                <a:ln w="12700" cap="flat" cmpd="sng" algn="ctr">
                  <a:solidFill>
                    <a:schemeClr val="bg1"/>
                  </a:solidFill>
                  <a:prstDash val="dot"/>
                  <a:round/>
                </a:ln>
                <a:gradFill flip="xy" rotWithShape="1">
                  <a:gsLst>
                    <a:gs pos="0">
                      <a:schemeClr val="accent1">
                        <a:tint val="50000"/>
                        <a:satMod val="300000"/>
                      </a:schemeClr>
                    </a:gs>
                    <a:gs pos="35000">
                      <a:schemeClr val="accent1">
                        <a:tint val="37000"/>
                        <a:satMod val="300000"/>
                      </a:schemeClr>
                    </a:gs>
                    <a:gs pos="100000">
                      <a:schemeClr val="accent1">
                        <a:tint val="15000"/>
                        <a:satMod val="350000"/>
                      </a:schemeClr>
                    </a:gs>
                  </a:gsLst>
                  <a:lin ang="16200000" scaled="1"/>
                  <a:tileRect/>
                </a:gradFill>
                <a:effectLst>
                  <a:glow rad="63500">
                    <a:schemeClr val="accent1"/>
                  </a:glow>
                </a:effectLst>
                <a:ea typeface="+mn-ea"/>
                <a:cs typeface="+mn-cs"/>
              </a:rPr>
            </a:br>
            <a:r>
              <a:rPr xmlns:mc="http://schemas.openxmlformats.org/markup-compatibility/2006" xmlns:hp="http://schemas.haansoft.com/office/presentation/8.0" lang="ru-RU" sz="4000" b="0" spc="0" mc:Ignorable="hp" hp:hslEmbossed="0">
                <a:ln w="12700" cap="flat" cmpd="sng" algn="ctr">
                  <a:solidFill>
                    <a:schemeClr val="bg1"/>
                  </a:solidFill>
                  <a:prstDash val="dot"/>
                  <a:round/>
                </a:ln>
                <a:gradFill flip="xy" rotWithShape="1">
                  <a:gsLst>
                    <a:gs pos="0">
                      <a:schemeClr val="accent1">
                        <a:tint val="50000"/>
                        <a:satMod val="300000"/>
                      </a:schemeClr>
                    </a:gs>
                    <a:gs pos="35000">
                      <a:schemeClr val="accent1">
                        <a:tint val="37000"/>
                        <a:satMod val="300000"/>
                      </a:schemeClr>
                    </a:gs>
                    <a:gs pos="100000">
                      <a:schemeClr val="accent1">
                        <a:tint val="15000"/>
                        <a:satMod val="350000"/>
                      </a:schemeClr>
                    </a:gs>
                  </a:gsLst>
                  <a:lin ang="16200000" scaled="1"/>
                  <a:tileRect/>
                </a:gradFill>
                <a:effectLst>
                  <a:glow rad="63500">
                    <a:schemeClr val="accent1"/>
                  </a:glow>
                </a:effectLst>
                <a:ea typeface="+mn-ea"/>
                <a:cs typeface="+mn-cs"/>
              </a:rPr>
              <a:t>Первые...</a:t>
            </a:r>
            <a:endParaRPr lang="ru-RU" altLang="en-US" sz="4000">
              <a:ln w="12700" cap="flat" cmpd="sng" algn="ctr">
                <a:solidFill>
                  <a:schemeClr val="bg1"/>
                </a:solidFill>
                <a:prstDash val="dot"/>
                <a:round/>
              </a:ln>
              <a:gradFill flip="xy" rotWithShape="1">
                <a:gsLst>
                  <a:gs pos="0">
                    <a:schemeClr val="accent1">
                      <a:tint val="50000"/>
                      <a:satMod val="300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16200000" scaled="1"/>
                <a:tileRect/>
              </a:gradFill>
              <a:effectLst>
                <a:glow rad="63500">
                  <a:schemeClr val="accent1"/>
                </a:glo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-29371" y="16442"/>
            <a:ext cx="12221372" cy="6841557"/>
          </a:xfrm>
          <a:prstGeom prst="rect">
            <a:avLst/>
          </a:prstGeom>
        </p:spPr>
      </p:pic>
      <p:sp>
        <p:nvSpPr>
          <p:cNvPr id="8" name=""/>
          <p:cNvSpPr txBox="1"/>
          <p:nvPr/>
        </p:nvSpPr>
        <p:spPr>
          <a:xfrm>
            <a:off x="1062279" y="398095"/>
            <a:ext cx="10051298" cy="514400"/>
          </a:xfrm>
          <a:prstGeom prst="rect">
            <a:avLst/>
          </a:prstGeom>
        </p:spPr>
        <p:txBody>
          <a:bodyPr wrap="square">
            <a:spAutoFit/>
          </a:bodyPr>
          <a:p>
            <a:pPr marL="68580">
              <a:defRPr/>
            </a:pPr>
            <a:endParaRPr lang="ru-RU" altLang="en-US" sz="2800" b="1" u="sng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"/>
          <p:cNvSpPr txBox="1"/>
          <p:nvPr/>
        </p:nvSpPr>
        <p:spPr>
          <a:xfrm>
            <a:off x="3048000" y="1739265"/>
            <a:ext cx="6096000" cy="697230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endParaRPr xmlns:mc="http://schemas.openxmlformats.org/markup-compatibility/2006" xmlns:hp="http://schemas.haansoft.com/office/presentation/8.0" lang="ru-RU" sz="4000" b="0" spc="0" mc:Ignorable="hp" hp:hslEmbossed="0">
              <a:ln w="12700" cap="flat" cmpd="sng" algn="ctr">
                <a:solidFill>
                  <a:schemeClr val="bg1"/>
                </a:solidFill>
                <a:prstDash val="dot"/>
                <a:round/>
              </a:ln>
              <a:gradFill flip="xy" rotWithShape="1">
                <a:gsLst>
                  <a:gs pos="0">
                    <a:schemeClr val="accent1">
                      <a:tint val="50000"/>
                      <a:satMod val="300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16200000" scaled="1"/>
                <a:tileRect/>
              </a:gradFill>
              <a:effectLst>
                <a:glow rad="63500">
                  <a:schemeClr val="accent1"/>
                </a:glow>
              </a:effectLst>
              <a:ea typeface="+mn-ea"/>
              <a:cs typeface="+mn-cs"/>
            </a:endParaRPr>
          </a:p>
        </p:txBody>
      </p:sp>
      <p:sp>
        <p:nvSpPr>
          <p:cNvPr id="12" name=""/>
          <p:cNvSpPr txBox="1"/>
          <p:nvPr/>
        </p:nvSpPr>
        <p:spPr>
          <a:xfrm>
            <a:off x="6096000" y="847712"/>
            <a:ext cx="5337230" cy="5162575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ru-RU" sz="2800" b="1">
                <a:solidFill>
                  <a:schemeClr val="accent6">
                    <a:lumMod val="70000"/>
                  </a:schemeClr>
                </a:solidFill>
                <a:latin typeface="Times New Roman"/>
                <a:ea typeface="Calibri"/>
                <a:cs typeface="Times New Roman"/>
              </a:rPr>
              <a:t>Подснежник проснулся</a:t>
            </a:r>
            <a:br>
              <a:rPr lang="ru-RU" sz="2800" b="1">
                <a:solidFill>
                  <a:schemeClr val="accent6">
                    <a:lumMod val="70000"/>
                  </a:schemeClr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800" b="1">
                <a:solidFill>
                  <a:schemeClr val="accent6">
                    <a:lumMod val="70000"/>
                  </a:schemeClr>
                </a:solidFill>
                <a:latin typeface="Times New Roman"/>
                <a:ea typeface="Calibri"/>
                <a:cs typeface="Times New Roman"/>
              </a:rPr>
              <a:t>И потянулся</a:t>
            </a:r>
            <a:br>
              <a:rPr lang="ru-RU" sz="2800" b="1">
                <a:solidFill>
                  <a:schemeClr val="accent6">
                    <a:lumMod val="70000"/>
                  </a:schemeClr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800" b="1">
                <a:solidFill>
                  <a:schemeClr val="accent6">
                    <a:lumMod val="70000"/>
                  </a:schemeClr>
                </a:solidFill>
                <a:latin typeface="Times New Roman"/>
                <a:ea typeface="Calibri"/>
                <a:cs typeface="Times New Roman"/>
              </a:rPr>
              <a:t>Солнышку улыбнулся</a:t>
            </a:r>
            <a:br>
              <a:rPr lang="ru-RU" sz="2800" b="1">
                <a:solidFill>
                  <a:schemeClr val="accent6">
                    <a:lumMod val="70000"/>
                  </a:schemeClr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800" b="1">
                <a:solidFill>
                  <a:schemeClr val="accent6">
                    <a:lumMod val="70000"/>
                  </a:schemeClr>
                </a:solidFill>
                <a:latin typeface="Times New Roman"/>
                <a:ea typeface="Calibri"/>
                <a:cs typeface="Times New Roman"/>
              </a:rPr>
              <a:t>К земле Матушке прикоснулся</a:t>
            </a:r>
            <a:br>
              <a:rPr lang="ru-RU" sz="2800" b="1">
                <a:solidFill>
                  <a:schemeClr val="accent6">
                    <a:lumMod val="70000"/>
                  </a:schemeClr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800" b="1">
                <a:solidFill>
                  <a:schemeClr val="accent6">
                    <a:lumMod val="70000"/>
                  </a:schemeClr>
                </a:solidFill>
                <a:latin typeface="Times New Roman"/>
                <a:ea typeface="Calibri"/>
                <a:cs typeface="Times New Roman"/>
              </a:rPr>
              <a:t>Солнышку поклонился</a:t>
            </a:r>
            <a:br>
              <a:rPr lang="ru-RU" sz="2800" b="1">
                <a:solidFill>
                  <a:schemeClr val="accent6">
                    <a:lumMod val="70000"/>
                  </a:schemeClr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800" b="1">
                <a:solidFill>
                  <a:schemeClr val="accent6">
                    <a:lumMod val="70000"/>
                  </a:schemeClr>
                </a:solidFill>
                <a:latin typeface="Times New Roman"/>
                <a:ea typeface="Calibri"/>
                <a:cs typeface="Times New Roman"/>
              </a:rPr>
              <a:t>Счастью своему удивился</a:t>
            </a:r>
            <a:br>
              <a:rPr lang="ru-RU" sz="2800" b="1">
                <a:solidFill>
                  <a:schemeClr val="accent6">
                    <a:lumMod val="70000"/>
                  </a:schemeClr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800" b="1">
                <a:solidFill>
                  <a:schemeClr val="accent6">
                    <a:lumMod val="70000"/>
                  </a:schemeClr>
                </a:solidFill>
                <a:latin typeface="Times New Roman"/>
                <a:ea typeface="Calibri"/>
                <a:cs typeface="Times New Roman"/>
              </a:rPr>
              <a:t>Капли росинки его умывали</a:t>
            </a:r>
            <a:br>
              <a:rPr lang="ru-RU" sz="2800" b="1">
                <a:solidFill>
                  <a:schemeClr val="accent6">
                    <a:lumMod val="70000"/>
                  </a:schemeClr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800" b="1">
                <a:solidFill>
                  <a:schemeClr val="accent6">
                    <a:lumMod val="70000"/>
                  </a:schemeClr>
                </a:solidFill>
                <a:latin typeface="Times New Roman"/>
                <a:ea typeface="Calibri"/>
                <a:cs typeface="Times New Roman"/>
              </a:rPr>
              <a:t>Звери и птицы сразу узнали</a:t>
            </a:r>
            <a:br>
              <a:rPr lang="ru-RU" sz="2800" b="1">
                <a:solidFill>
                  <a:schemeClr val="accent6">
                    <a:lumMod val="70000"/>
                  </a:schemeClr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800" b="1">
                <a:solidFill>
                  <a:schemeClr val="accent6">
                    <a:lumMod val="70000"/>
                  </a:schemeClr>
                </a:solidFill>
                <a:latin typeface="Times New Roman"/>
                <a:ea typeface="Calibri"/>
                <a:cs typeface="Times New Roman"/>
              </a:rPr>
              <a:t>«Подснежник проснулся-</a:t>
            </a:r>
            <a:br>
              <a:rPr lang="ru-RU" sz="2800" b="1">
                <a:solidFill>
                  <a:schemeClr val="accent6">
                    <a:lumMod val="70000"/>
                  </a:schemeClr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800" b="1">
                <a:solidFill>
                  <a:schemeClr val="accent6">
                    <a:lumMod val="70000"/>
                  </a:schemeClr>
                </a:solidFill>
                <a:latin typeface="Times New Roman"/>
                <a:ea typeface="Calibri"/>
                <a:cs typeface="Times New Roman"/>
              </a:rPr>
              <a:t>Весну обещает»</a:t>
            </a:r>
            <a:br>
              <a:rPr lang="ru-RU" sz="2800" b="1">
                <a:solidFill>
                  <a:schemeClr val="accent6">
                    <a:lumMod val="70000"/>
                  </a:schemeClr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800" b="1">
                <a:solidFill>
                  <a:schemeClr val="accent6">
                    <a:lumMod val="70000"/>
                  </a:schemeClr>
                </a:solidFill>
                <a:latin typeface="Times New Roman"/>
                <a:ea typeface="Calibri"/>
                <a:cs typeface="Times New Roman"/>
              </a:rPr>
              <a:t>Подснежник ,подснежник</a:t>
            </a:r>
            <a:br>
              <a:rPr lang="ru-RU" sz="2800" b="1">
                <a:solidFill>
                  <a:schemeClr val="accent6">
                    <a:lumMod val="70000"/>
                  </a:schemeClr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800" b="1">
                <a:solidFill>
                  <a:schemeClr val="accent6">
                    <a:lumMod val="70000"/>
                  </a:schemeClr>
                </a:solidFill>
                <a:latin typeface="Times New Roman"/>
                <a:ea typeface="Calibri"/>
                <a:cs typeface="Times New Roman"/>
              </a:rPr>
              <a:t>В лесу расцветает.</a:t>
            </a:r>
            <a:endParaRPr lang="ru-RU" altLang="en-US" b="1">
              <a:solidFill>
                <a:schemeClr val="accent6">
                  <a:lumMod val="70000"/>
                </a:schemeClr>
              </a:solidFill>
            </a:endParaRPr>
          </a:p>
        </p:txBody>
      </p:sp>
      <p:pic>
        <p:nvPicPr>
          <p:cNvPr id="13" name="Рисунок 4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496389" y="655295"/>
            <a:ext cx="5403212" cy="53549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-29371" y="16442"/>
            <a:ext cx="12221372" cy="6841557"/>
          </a:xfrm>
          <a:prstGeom prst="rect">
            <a:avLst/>
          </a:prstGeom>
        </p:spPr>
      </p:pic>
      <p:sp>
        <p:nvSpPr>
          <p:cNvPr id="8" name=""/>
          <p:cNvSpPr txBox="1"/>
          <p:nvPr/>
        </p:nvSpPr>
        <p:spPr>
          <a:xfrm>
            <a:off x="1062279" y="398095"/>
            <a:ext cx="10051298" cy="514400"/>
          </a:xfrm>
          <a:prstGeom prst="rect">
            <a:avLst/>
          </a:prstGeom>
        </p:spPr>
        <p:txBody>
          <a:bodyPr wrap="square">
            <a:spAutoFit/>
          </a:bodyPr>
          <a:p>
            <a:pPr marL="68580">
              <a:defRPr/>
            </a:pPr>
            <a:endParaRPr lang="ru-RU" altLang="en-US" sz="2800" b="1" u="sng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"/>
          <p:cNvSpPr txBox="1"/>
          <p:nvPr/>
        </p:nvSpPr>
        <p:spPr>
          <a:xfrm>
            <a:off x="3048000" y="1739265"/>
            <a:ext cx="6096000" cy="697230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endParaRPr xmlns:mc="http://schemas.openxmlformats.org/markup-compatibility/2006" xmlns:hp="http://schemas.haansoft.com/office/presentation/8.0" lang="ru-RU" sz="4000" b="0" spc="0" mc:Ignorable="hp" hp:hslEmbossed="0">
              <a:ln w="12700" cap="flat" cmpd="sng" algn="ctr">
                <a:solidFill>
                  <a:schemeClr val="bg1"/>
                </a:solidFill>
                <a:prstDash val="dot"/>
                <a:round/>
              </a:ln>
              <a:gradFill flip="xy" rotWithShape="1">
                <a:gsLst>
                  <a:gs pos="0">
                    <a:schemeClr val="accent1">
                      <a:tint val="50000"/>
                      <a:satMod val="300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16200000" scaled="1"/>
                <a:tileRect/>
              </a:gradFill>
              <a:effectLst>
                <a:glow rad="63500">
                  <a:schemeClr val="accent1"/>
                </a:glow>
              </a:effectLst>
              <a:ea typeface="+mn-ea"/>
              <a:cs typeface="+mn-cs"/>
            </a:endParaRPr>
          </a:p>
        </p:txBody>
      </p:sp>
      <p:sp>
        <p:nvSpPr>
          <p:cNvPr id="12" name=""/>
          <p:cNvSpPr txBox="1"/>
          <p:nvPr/>
        </p:nvSpPr>
        <p:spPr>
          <a:xfrm>
            <a:off x="6096000" y="847712"/>
            <a:ext cx="5337230" cy="512458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endParaRPr lang="ru-RU" sz="2800" b="1">
              <a:solidFill>
                <a:schemeClr val="accent6">
                  <a:lumMod val="70000"/>
                </a:schemeClr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14" name=""/>
          <p:cNvSpPr txBox="1"/>
          <p:nvPr/>
        </p:nvSpPr>
        <p:spPr>
          <a:xfrm>
            <a:off x="605403" y="912495"/>
            <a:ext cx="4885194" cy="3478530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ru-RU" sz="2800" b="1">
                <a:solidFill>
                  <a:schemeClr val="accent6">
                    <a:lumMod val="70000"/>
                  </a:schemeClr>
                </a:solidFill>
                <a:latin typeface="Times New Roman"/>
                <a:cs typeface="Times New Roman"/>
              </a:rPr>
              <a:t>Ландыш спрятался в листве,</a:t>
            </a:r>
            <a:br>
              <a:rPr lang="ru-RU" sz="3200" b="1">
                <a:solidFill>
                  <a:schemeClr val="accent6">
                    <a:lumMod val="70000"/>
                  </a:schemeClr>
                </a:solidFill>
                <a:latin typeface="Times New Roman"/>
                <a:cs typeface="Times New Roman"/>
              </a:rPr>
            </a:br>
            <a:r>
              <a:rPr lang="ru-RU" sz="2800" b="1">
                <a:solidFill>
                  <a:schemeClr val="accent6">
                    <a:lumMod val="70000"/>
                  </a:schemeClr>
                </a:solidFill>
                <a:latin typeface="Times New Roman"/>
                <a:cs typeface="Times New Roman"/>
              </a:rPr>
              <a:t>Осторожный очень.</a:t>
            </a:r>
            <a:br>
              <a:rPr lang="ru-RU" sz="2800" b="1">
                <a:solidFill>
                  <a:schemeClr val="accent6">
                    <a:lumMod val="70000"/>
                  </a:schemeClr>
                </a:solidFill>
                <a:latin typeface="Times New Roman"/>
                <a:cs typeface="Times New Roman"/>
              </a:rPr>
            </a:br>
            <a:r>
              <a:rPr lang="ru-RU" sz="2800" b="1">
                <a:solidFill>
                  <a:schemeClr val="accent6">
                    <a:lumMod val="70000"/>
                  </a:schemeClr>
                </a:solidFill>
                <a:latin typeface="Times New Roman"/>
                <a:cs typeface="Times New Roman"/>
              </a:rPr>
              <a:t>Чуть заметен он в траве</a:t>
            </a:r>
            <a:br>
              <a:rPr lang="ru-RU" sz="2800" b="1">
                <a:solidFill>
                  <a:schemeClr val="accent6">
                    <a:lumMod val="70000"/>
                  </a:schemeClr>
                </a:solidFill>
                <a:latin typeface="Times New Roman"/>
                <a:cs typeface="Times New Roman"/>
              </a:rPr>
            </a:br>
            <a:r>
              <a:rPr lang="ru-RU" sz="2800" b="1">
                <a:solidFill>
                  <a:schemeClr val="accent6">
                    <a:lumMod val="70000"/>
                  </a:schemeClr>
                </a:solidFill>
                <a:latin typeface="Times New Roman"/>
                <a:cs typeface="Times New Roman"/>
              </a:rPr>
              <a:t>Распуститься хочет.</a:t>
            </a:r>
            <a:br>
              <a:rPr lang="ru-RU" sz="2800" b="1">
                <a:solidFill>
                  <a:schemeClr val="accent6">
                    <a:lumMod val="70000"/>
                  </a:schemeClr>
                </a:solidFill>
                <a:latin typeface="Times New Roman"/>
                <a:cs typeface="Times New Roman"/>
              </a:rPr>
            </a:br>
            <a:r>
              <a:rPr lang="ru-RU" sz="2800" b="1">
                <a:solidFill>
                  <a:schemeClr val="accent6">
                    <a:lumMod val="70000"/>
                  </a:schemeClr>
                </a:solidFill>
                <a:latin typeface="Times New Roman"/>
                <a:cs typeface="Times New Roman"/>
              </a:rPr>
              <a:t>Колокольчиком надел</a:t>
            </a:r>
            <a:br>
              <a:rPr lang="ru-RU" sz="2800" b="1">
                <a:solidFill>
                  <a:schemeClr val="accent6">
                    <a:lumMod val="70000"/>
                  </a:schemeClr>
                </a:solidFill>
                <a:latin typeface="Times New Roman"/>
                <a:cs typeface="Times New Roman"/>
              </a:rPr>
            </a:br>
            <a:r>
              <a:rPr lang="ru-RU" sz="2800" b="1">
                <a:solidFill>
                  <a:schemeClr val="accent6">
                    <a:lumMod val="70000"/>
                  </a:schemeClr>
                </a:solidFill>
                <a:latin typeface="Times New Roman"/>
                <a:cs typeface="Times New Roman"/>
              </a:rPr>
              <a:t>Шляпки белоснежные.</a:t>
            </a:r>
            <a:br>
              <a:rPr lang="ru-RU" sz="2800" b="1">
                <a:solidFill>
                  <a:schemeClr val="accent6">
                    <a:lumMod val="70000"/>
                  </a:schemeClr>
                </a:solidFill>
                <a:latin typeface="Times New Roman"/>
                <a:cs typeface="Times New Roman"/>
              </a:rPr>
            </a:br>
            <a:r>
              <a:rPr lang="ru-RU" sz="2800" b="1">
                <a:solidFill>
                  <a:schemeClr val="accent6">
                    <a:lumMod val="70000"/>
                  </a:schemeClr>
                </a:solidFill>
                <a:latin typeface="Times New Roman"/>
                <a:cs typeface="Times New Roman"/>
              </a:rPr>
              <a:t>Тихо-тихо прозвенел</a:t>
            </a:r>
            <a:br>
              <a:rPr lang="ru-RU" sz="2800" b="1">
                <a:solidFill>
                  <a:schemeClr val="accent6">
                    <a:lumMod val="70000"/>
                  </a:schemeClr>
                </a:solidFill>
                <a:latin typeface="Times New Roman"/>
                <a:cs typeface="Times New Roman"/>
              </a:rPr>
            </a:br>
            <a:r>
              <a:rPr lang="ru-RU" sz="2800" b="1">
                <a:solidFill>
                  <a:schemeClr val="accent6">
                    <a:lumMod val="70000"/>
                  </a:schemeClr>
                </a:solidFill>
                <a:latin typeface="Times New Roman"/>
                <a:cs typeface="Times New Roman"/>
              </a:rPr>
              <a:t>Запах его нежный.</a:t>
            </a:r>
            <a:endParaRPr lang="ru-RU" altLang="en-US" b="1">
              <a:solidFill>
                <a:schemeClr val="accent6">
                  <a:lumMod val="70000"/>
                </a:schemeClr>
              </a:solidFill>
            </a:endParaRPr>
          </a:p>
        </p:txBody>
      </p:sp>
      <p:pic>
        <p:nvPicPr>
          <p:cNvPr id="15" name="Рисунок 4" descr="C:\Users\Irina\Downloads\ландыши 1.jpg"/>
          <p:cNvPicPr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6294653" y="655295"/>
            <a:ext cx="5451805" cy="4942707"/>
          </a:xfrm>
          <a:prstGeom prst="rect">
            <a:avLst/>
          </a:prstGeom>
          <a:noFill/>
          <a:ln w="9525">
            <a:noFill/>
            <a:miter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-29371" y="16442"/>
            <a:ext cx="12221372" cy="6841557"/>
          </a:xfrm>
          <a:prstGeom prst="rect">
            <a:avLst/>
          </a:prstGeom>
        </p:spPr>
      </p:pic>
      <p:sp>
        <p:nvSpPr>
          <p:cNvPr id="8" name=""/>
          <p:cNvSpPr txBox="1"/>
          <p:nvPr/>
        </p:nvSpPr>
        <p:spPr>
          <a:xfrm>
            <a:off x="1062279" y="398095"/>
            <a:ext cx="10051298" cy="514400"/>
          </a:xfrm>
          <a:prstGeom prst="rect">
            <a:avLst/>
          </a:prstGeom>
        </p:spPr>
        <p:txBody>
          <a:bodyPr wrap="square">
            <a:spAutoFit/>
          </a:bodyPr>
          <a:p>
            <a:pPr marL="68580">
              <a:defRPr/>
            </a:pPr>
            <a:endParaRPr lang="ru-RU" altLang="en-US" sz="2800" b="1" u="sng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"/>
          <p:cNvSpPr txBox="1"/>
          <p:nvPr/>
        </p:nvSpPr>
        <p:spPr>
          <a:xfrm>
            <a:off x="3048000" y="1739265"/>
            <a:ext cx="6096000" cy="697230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endParaRPr xmlns:mc="http://schemas.openxmlformats.org/markup-compatibility/2006" xmlns:hp="http://schemas.haansoft.com/office/presentation/8.0" lang="ru-RU" sz="4000" b="0" spc="0" mc:Ignorable="hp" hp:hslEmbossed="0">
              <a:ln w="12700" cap="flat" cmpd="sng" algn="ctr">
                <a:solidFill>
                  <a:schemeClr val="bg1"/>
                </a:solidFill>
                <a:prstDash val="dot"/>
                <a:round/>
              </a:ln>
              <a:gradFill flip="xy" rotWithShape="1">
                <a:gsLst>
                  <a:gs pos="0">
                    <a:schemeClr val="accent1">
                      <a:tint val="50000"/>
                      <a:satMod val="300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16200000" scaled="1"/>
                <a:tileRect/>
              </a:gradFill>
              <a:effectLst>
                <a:glow rad="63500">
                  <a:schemeClr val="accent1"/>
                </a:glow>
              </a:effectLst>
              <a:ea typeface="+mn-ea"/>
              <a:cs typeface="+mn-cs"/>
            </a:endParaRPr>
          </a:p>
        </p:txBody>
      </p:sp>
      <p:sp>
        <p:nvSpPr>
          <p:cNvPr id="12" name=""/>
          <p:cNvSpPr txBox="1"/>
          <p:nvPr/>
        </p:nvSpPr>
        <p:spPr>
          <a:xfrm>
            <a:off x="6096000" y="847712"/>
            <a:ext cx="5337230" cy="512458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endParaRPr lang="ru-RU" sz="2800" b="1">
              <a:solidFill>
                <a:schemeClr val="accent6">
                  <a:lumMod val="70000"/>
                </a:schemeClr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14" name=""/>
          <p:cNvSpPr txBox="1"/>
          <p:nvPr/>
        </p:nvSpPr>
        <p:spPr>
          <a:xfrm>
            <a:off x="605403" y="912495"/>
            <a:ext cx="4885194" cy="514350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endParaRPr lang="ru-RU" sz="2800" b="1">
              <a:solidFill>
                <a:schemeClr val="accent6">
                  <a:lumMod val="7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16" name=""/>
          <p:cNvSpPr txBox="1"/>
          <p:nvPr/>
        </p:nvSpPr>
        <p:spPr>
          <a:xfrm>
            <a:off x="6483458" y="398095"/>
            <a:ext cx="5321084" cy="4743500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ru-RU" sz="2800" b="1">
                <a:solidFill>
                  <a:schemeClr val="accent6">
                    <a:lumMod val="70000"/>
                  </a:schemeClr>
                </a:solidFill>
                <a:latin typeface="Times New Roman"/>
                <a:cs typeface="Times New Roman"/>
              </a:rPr>
              <a:t>Носит одуванчик</a:t>
            </a:r>
            <a:br>
              <a:rPr lang="ru-RU" sz="2800" b="1">
                <a:solidFill>
                  <a:schemeClr val="accent6">
                    <a:lumMod val="70000"/>
                  </a:schemeClr>
                </a:solidFill>
                <a:latin typeface="Times New Roman"/>
                <a:cs typeface="Times New Roman"/>
              </a:rPr>
            </a:br>
            <a:r>
              <a:rPr lang="ru-RU" sz="2800" b="1">
                <a:solidFill>
                  <a:schemeClr val="accent6">
                    <a:lumMod val="70000"/>
                  </a:schemeClr>
                </a:solidFill>
                <a:latin typeface="Times New Roman"/>
                <a:cs typeface="Times New Roman"/>
              </a:rPr>
              <a:t>жёлтый сарафанчик.</a:t>
            </a:r>
            <a:br>
              <a:rPr lang="ru-RU" sz="2800" b="1">
                <a:solidFill>
                  <a:schemeClr val="accent6">
                    <a:lumMod val="70000"/>
                  </a:schemeClr>
                </a:solidFill>
                <a:latin typeface="Times New Roman"/>
                <a:cs typeface="Times New Roman"/>
              </a:rPr>
            </a:br>
            <a:r>
              <a:rPr lang="ru-RU" sz="2800" b="1">
                <a:solidFill>
                  <a:schemeClr val="accent6">
                    <a:lumMod val="70000"/>
                  </a:schemeClr>
                </a:solidFill>
                <a:latin typeface="Times New Roman"/>
                <a:cs typeface="Times New Roman"/>
              </a:rPr>
              <a:t>На своей высокой ножке</a:t>
            </a:r>
            <a:br>
              <a:rPr lang="ru-RU" sz="2800" b="1">
                <a:solidFill>
                  <a:schemeClr val="accent6">
                    <a:lumMod val="70000"/>
                  </a:schemeClr>
                </a:solidFill>
                <a:latin typeface="Times New Roman"/>
                <a:cs typeface="Times New Roman"/>
              </a:rPr>
            </a:br>
            <a:r>
              <a:rPr lang="ru-RU" sz="2800" b="1">
                <a:solidFill>
                  <a:schemeClr val="accent6">
                    <a:lumMod val="70000"/>
                  </a:schemeClr>
                </a:solidFill>
                <a:latin typeface="Times New Roman"/>
                <a:cs typeface="Times New Roman"/>
              </a:rPr>
              <a:t>Подымаясь к синеве,</a:t>
            </a:r>
            <a:br>
              <a:rPr lang="ru-RU" sz="2800" b="1">
                <a:solidFill>
                  <a:schemeClr val="accent6">
                    <a:lumMod val="70000"/>
                  </a:schemeClr>
                </a:solidFill>
                <a:latin typeface="Times New Roman"/>
                <a:cs typeface="Times New Roman"/>
              </a:rPr>
            </a:br>
            <a:r>
              <a:rPr lang="ru-RU" sz="2800" b="1">
                <a:solidFill>
                  <a:schemeClr val="accent6">
                    <a:lumMod val="70000"/>
                  </a:schemeClr>
                </a:solidFill>
                <a:latin typeface="Times New Roman"/>
                <a:cs typeface="Times New Roman"/>
              </a:rPr>
              <a:t>Он растет и на дорожке,</a:t>
            </a:r>
            <a:br>
              <a:rPr lang="ru-RU" sz="2800" b="1">
                <a:solidFill>
                  <a:schemeClr val="accent6">
                    <a:lumMod val="70000"/>
                  </a:schemeClr>
                </a:solidFill>
                <a:latin typeface="Times New Roman"/>
                <a:cs typeface="Times New Roman"/>
              </a:rPr>
            </a:br>
            <a:r>
              <a:rPr lang="ru-RU" sz="2800" b="1">
                <a:solidFill>
                  <a:schemeClr val="accent6">
                    <a:lumMod val="70000"/>
                  </a:schemeClr>
                </a:solidFill>
                <a:latin typeface="Times New Roman"/>
                <a:cs typeface="Times New Roman"/>
              </a:rPr>
              <a:t>И в ложбинке, и в траве.</a:t>
            </a:r>
            <a:br>
              <a:rPr lang="ru-RU" sz="2800" b="1">
                <a:solidFill>
                  <a:schemeClr val="accent6">
                    <a:lumMod val="70000"/>
                  </a:schemeClr>
                </a:solidFill>
                <a:latin typeface="Times New Roman"/>
                <a:cs typeface="Times New Roman"/>
              </a:rPr>
            </a:br>
            <a:r>
              <a:rPr lang="ru-RU" sz="2800" b="1">
                <a:solidFill>
                  <a:schemeClr val="accent6">
                    <a:lumMod val="70000"/>
                  </a:schemeClr>
                </a:solidFill>
                <a:latin typeface="Times New Roman"/>
                <a:cs typeface="Times New Roman"/>
              </a:rPr>
              <a:t>Подрастёт нарядиться</a:t>
            </a:r>
            <a:br>
              <a:rPr lang="ru-RU" sz="2800" b="1">
                <a:solidFill>
                  <a:schemeClr val="accent6">
                    <a:lumMod val="70000"/>
                  </a:schemeClr>
                </a:solidFill>
                <a:latin typeface="Times New Roman"/>
                <a:cs typeface="Times New Roman"/>
              </a:rPr>
            </a:br>
            <a:r>
              <a:rPr lang="ru-RU" sz="2800" b="1">
                <a:solidFill>
                  <a:schemeClr val="accent6">
                    <a:lumMod val="70000"/>
                  </a:schemeClr>
                </a:solidFill>
                <a:latin typeface="Times New Roman"/>
                <a:cs typeface="Times New Roman"/>
              </a:rPr>
              <a:t>В беленькое платьице.</a:t>
            </a:r>
            <a:br>
              <a:rPr lang="ru-RU" sz="2800" b="1">
                <a:solidFill>
                  <a:schemeClr val="accent6">
                    <a:lumMod val="70000"/>
                  </a:schemeClr>
                </a:solidFill>
                <a:latin typeface="Times New Roman"/>
                <a:cs typeface="Times New Roman"/>
              </a:rPr>
            </a:br>
            <a:r>
              <a:rPr lang="ru-RU" sz="2800" b="1">
                <a:solidFill>
                  <a:schemeClr val="accent6">
                    <a:lumMod val="70000"/>
                  </a:schemeClr>
                </a:solidFill>
                <a:latin typeface="Times New Roman"/>
                <a:cs typeface="Times New Roman"/>
              </a:rPr>
              <a:t>Легкое,</a:t>
            </a:r>
            <a:br>
              <a:rPr lang="ru-RU" sz="2800" b="1">
                <a:solidFill>
                  <a:schemeClr val="accent6">
                    <a:lumMod val="70000"/>
                  </a:schemeClr>
                </a:solidFill>
                <a:latin typeface="Times New Roman"/>
                <a:cs typeface="Times New Roman"/>
              </a:rPr>
            </a:br>
            <a:r>
              <a:rPr lang="ru-RU" sz="2800" b="1">
                <a:solidFill>
                  <a:schemeClr val="accent6">
                    <a:lumMod val="70000"/>
                  </a:schemeClr>
                </a:solidFill>
                <a:latin typeface="Times New Roman"/>
                <a:cs typeface="Times New Roman"/>
              </a:rPr>
              <a:t>Воздушное, Ветерку послушное.</a:t>
            </a:r>
            <a:br>
              <a:rPr lang="ru-RU" sz="2800">
                <a:latin typeface="Times New Roman"/>
                <a:cs typeface="Times New Roman"/>
              </a:rPr>
            </a:br>
            <a:endParaRPr lang="ru-RU" altLang="en-US"/>
          </a:p>
        </p:txBody>
      </p:sp>
      <p:pic>
        <p:nvPicPr>
          <p:cNvPr id="17" name="Рисунок 4" descr="C:\Users\Irina\Downloads\одуванчики 5.jpg"/>
          <p:cNvPicPr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282379" y="322728"/>
            <a:ext cx="4089375" cy="3106271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18" name="Рисунок 6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1925524" y="3771482"/>
            <a:ext cx="4170476" cy="27402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-29371" y="16442"/>
            <a:ext cx="12221372" cy="6841557"/>
          </a:xfrm>
          <a:prstGeom prst="rect">
            <a:avLst/>
          </a:prstGeom>
        </p:spPr>
      </p:pic>
      <p:sp>
        <p:nvSpPr>
          <p:cNvPr id="8" name=""/>
          <p:cNvSpPr txBox="1"/>
          <p:nvPr/>
        </p:nvSpPr>
        <p:spPr>
          <a:xfrm>
            <a:off x="1062279" y="398095"/>
            <a:ext cx="10051298" cy="514400"/>
          </a:xfrm>
          <a:prstGeom prst="rect">
            <a:avLst/>
          </a:prstGeom>
        </p:spPr>
        <p:txBody>
          <a:bodyPr wrap="square">
            <a:spAutoFit/>
          </a:bodyPr>
          <a:p>
            <a:pPr marL="68580">
              <a:defRPr/>
            </a:pPr>
            <a:endParaRPr lang="ru-RU" altLang="en-US" sz="2800" b="1" u="sng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"/>
          <p:cNvSpPr txBox="1"/>
          <p:nvPr/>
        </p:nvSpPr>
        <p:spPr>
          <a:xfrm>
            <a:off x="3048000" y="1739265"/>
            <a:ext cx="6096000" cy="697230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endParaRPr xmlns:mc="http://schemas.openxmlformats.org/markup-compatibility/2006" xmlns:hp="http://schemas.haansoft.com/office/presentation/8.0" lang="ru-RU" sz="4000" b="0" spc="0" mc:Ignorable="hp" hp:hslEmbossed="0">
              <a:ln w="12700" cap="flat" cmpd="sng" algn="ctr">
                <a:solidFill>
                  <a:schemeClr val="bg1"/>
                </a:solidFill>
                <a:prstDash val="dot"/>
                <a:round/>
              </a:ln>
              <a:gradFill flip="xy" rotWithShape="1">
                <a:gsLst>
                  <a:gs pos="0">
                    <a:schemeClr val="accent1">
                      <a:tint val="50000"/>
                      <a:satMod val="300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16200000" scaled="1"/>
                <a:tileRect/>
              </a:gradFill>
              <a:effectLst>
                <a:glow rad="63500">
                  <a:schemeClr val="accent1"/>
                </a:glow>
              </a:effectLst>
              <a:ea typeface="+mn-ea"/>
              <a:cs typeface="+mn-cs"/>
            </a:endParaRPr>
          </a:p>
        </p:txBody>
      </p:sp>
      <p:sp>
        <p:nvSpPr>
          <p:cNvPr id="12" name=""/>
          <p:cNvSpPr txBox="1"/>
          <p:nvPr/>
        </p:nvSpPr>
        <p:spPr>
          <a:xfrm>
            <a:off x="6096000" y="847712"/>
            <a:ext cx="5337230" cy="512458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endParaRPr lang="ru-RU" sz="2800" b="1">
              <a:solidFill>
                <a:schemeClr val="accent6">
                  <a:lumMod val="70000"/>
                </a:schemeClr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14" name=""/>
          <p:cNvSpPr txBox="1"/>
          <p:nvPr/>
        </p:nvSpPr>
        <p:spPr>
          <a:xfrm>
            <a:off x="605403" y="912495"/>
            <a:ext cx="4885194" cy="514350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endParaRPr lang="ru-RU" sz="2800" b="1">
              <a:solidFill>
                <a:schemeClr val="accent6">
                  <a:lumMod val="7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16" name=""/>
          <p:cNvSpPr txBox="1"/>
          <p:nvPr/>
        </p:nvSpPr>
        <p:spPr>
          <a:xfrm>
            <a:off x="6483458" y="398095"/>
            <a:ext cx="5321084" cy="933500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br>
              <a:rPr lang="ru-RU" sz="2800">
                <a:latin typeface="Times New Roman"/>
                <a:cs typeface="Times New Roman"/>
              </a:rPr>
            </a:br>
            <a:endParaRPr lang="ru-RU" altLang="en-US"/>
          </a:p>
        </p:txBody>
      </p:sp>
      <p:sp>
        <p:nvSpPr>
          <p:cNvPr id="19" name=""/>
          <p:cNvSpPr txBox="1"/>
          <p:nvPr/>
        </p:nvSpPr>
        <p:spPr>
          <a:xfrm>
            <a:off x="492392" y="655295"/>
            <a:ext cx="4998205" cy="3878581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ru-RU" sz="2800" b="1">
                <a:solidFill>
                  <a:schemeClr val="accent6">
                    <a:lumMod val="70000"/>
                  </a:schemeClr>
                </a:solidFill>
                <a:latin typeface="Times New Roman"/>
                <a:cs typeface="Times New Roman"/>
              </a:rPr>
              <a:t>На опушке  - огоньки,</a:t>
            </a:r>
            <a:br>
              <a:rPr lang="ru-RU" sz="2800" b="1">
                <a:solidFill>
                  <a:schemeClr val="accent6">
                    <a:lumMod val="70000"/>
                  </a:schemeClr>
                </a:solidFill>
                <a:latin typeface="Times New Roman"/>
                <a:cs typeface="Times New Roman"/>
              </a:rPr>
            </a:br>
            <a:r>
              <a:rPr lang="ru-RU" sz="2800" b="1">
                <a:solidFill>
                  <a:schemeClr val="accent6">
                    <a:lumMod val="70000"/>
                  </a:schemeClr>
                </a:solidFill>
                <a:latin typeface="Times New Roman"/>
                <a:cs typeface="Times New Roman"/>
              </a:rPr>
              <a:t>Целая  проталинка.</a:t>
            </a:r>
            <a:br>
              <a:rPr lang="ru-RU" sz="2800" b="1">
                <a:solidFill>
                  <a:schemeClr val="accent6">
                    <a:lumMod val="70000"/>
                  </a:schemeClr>
                </a:solidFill>
                <a:latin typeface="Times New Roman"/>
                <a:cs typeface="Times New Roman"/>
              </a:rPr>
            </a:br>
            <a:r>
              <a:rPr lang="ru-RU" sz="2800" b="1">
                <a:solidFill>
                  <a:schemeClr val="accent6">
                    <a:lumMod val="70000"/>
                  </a:schemeClr>
                </a:solidFill>
                <a:latin typeface="Times New Roman"/>
                <a:cs typeface="Times New Roman"/>
              </a:rPr>
              <a:t>Коротышки стебельки</a:t>
            </a:r>
            <a:br>
              <a:rPr lang="ru-RU" sz="2800" b="1">
                <a:solidFill>
                  <a:schemeClr val="accent6">
                    <a:lumMod val="70000"/>
                  </a:schemeClr>
                </a:solidFill>
                <a:latin typeface="Times New Roman"/>
                <a:cs typeface="Times New Roman"/>
              </a:rPr>
            </a:br>
            <a:r>
              <a:rPr lang="ru-RU" sz="2800" b="1">
                <a:solidFill>
                  <a:schemeClr val="accent6">
                    <a:lumMod val="70000"/>
                  </a:schemeClr>
                </a:solidFill>
                <a:latin typeface="Times New Roman"/>
                <a:cs typeface="Times New Roman"/>
              </a:rPr>
              <a:t>И цветочек маленький.</a:t>
            </a:r>
            <a:br>
              <a:rPr lang="ru-RU" sz="2800" b="1">
                <a:solidFill>
                  <a:schemeClr val="accent6">
                    <a:lumMod val="70000"/>
                  </a:schemeClr>
                </a:solidFill>
                <a:latin typeface="Times New Roman"/>
                <a:cs typeface="Times New Roman"/>
              </a:rPr>
            </a:br>
            <a:r>
              <a:rPr lang="ru-RU" sz="2800" b="1">
                <a:solidFill>
                  <a:schemeClr val="accent6">
                    <a:lumMod val="70000"/>
                  </a:schemeClr>
                </a:solidFill>
                <a:latin typeface="Times New Roman"/>
                <a:cs typeface="Times New Roman"/>
              </a:rPr>
              <a:t>Листьев нет - она  цветёт,</a:t>
            </a:r>
            <a:br>
              <a:rPr lang="ru-RU" sz="2800" b="1">
                <a:solidFill>
                  <a:schemeClr val="accent6">
                    <a:lumMod val="70000"/>
                  </a:schemeClr>
                </a:solidFill>
                <a:latin typeface="Times New Roman"/>
                <a:cs typeface="Times New Roman"/>
              </a:rPr>
            </a:br>
            <a:r>
              <a:rPr lang="ru-RU" sz="2800" b="1">
                <a:solidFill>
                  <a:schemeClr val="accent6">
                    <a:lumMod val="70000"/>
                  </a:schemeClr>
                </a:solidFill>
                <a:latin typeface="Times New Roman"/>
                <a:cs typeface="Times New Roman"/>
              </a:rPr>
              <a:t>Холодом охвачена.</a:t>
            </a:r>
            <a:br>
              <a:rPr lang="ru-RU" sz="2800" b="1">
                <a:solidFill>
                  <a:schemeClr val="accent6">
                    <a:lumMod val="70000"/>
                  </a:schemeClr>
                </a:solidFill>
                <a:latin typeface="Times New Roman"/>
                <a:cs typeface="Times New Roman"/>
              </a:rPr>
            </a:br>
            <a:r>
              <a:rPr lang="ru-RU" sz="2800" b="1">
                <a:solidFill>
                  <a:schemeClr val="accent6">
                    <a:lumMod val="70000"/>
                  </a:schemeClr>
                </a:solidFill>
                <a:latin typeface="Times New Roman"/>
                <a:cs typeface="Times New Roman"/>
              </a:rPr>
              <a:t>Пчёлкам самый ранний мёд</a:t>
            </a:r>
            <a:endParaRPr lang="ru-RU" sz="2800" b="1">
              <a:solidFill>
                <a:schemeClr val="accent6">
                  <a:lumMod val="70000"/>
                </a:schemeClr>
              </a:solidFill>
              <a:latin typeface="Times New Roman"/>
              <a:cs typeface="Times New Roman"/>
            </a:endParaRPr>
          </a:p>
          <a:p>
            <a:pPr lvl="0">
              <a:defRPr/>
            </a:pPr>
            <a:r>
              <a:rPr lang="ru-RU" sz="2800" b="1">
                <a:solidFill>
                  <a:schemeClr val="accent6">
                    <a:lumMod val="70000"/>
                  </a:schemeClr>
                </a:solidFill>
                <a:latin typeface="Times New Roman"/>
                <a:cs typeface="Times New Roman"/>
              </a:rPr>
              <a:t>Дарит мать-и мачеха</a:t>
            </a:r>
            <a:r>
              <a:rPr lang="ru-RU" sz="5400" b="1">
                <a:solidFill>
                  <a:schemeClr val="accent6">
                    <a:lumMod val="70000"/>
                  </a:schemeClr>
                </a:solidFill>
                <a:latin typeface="Times New Roman"/>
                <a:cs typeface="Times New Roman"/>
              </a:rPr>
              <a:t>.</a:t>
            </a:r>
            <a:endParaRPr lang="ru-RU" altLang="en-US" b="1">
              <a:solidFill>
                <a:schemeClr val="accent6">
                  <a:lumMod val="70000"/>
                </a:schemeClr>
              </a:solidFill>
            </a:endParaRPr>
          </a:p>
        </p:txBody>
      </p:sp>
      <p:pic>
        <p:nvPicPr>
          <p:cNvPr id="20" name="Рисунок 4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5274198" y="847712"/>
            <a:ext cx="6530343" cy="43706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-29371" y="16442"/>
            <a:ext cx="12221372" cy="6841557"/>
          </a:xfrm>
          <a:prstGeom prst="rect">
            <a:avLst/>
          </a:prstGeom>
        </p:spPr>
      </p:pic>
      <p:sp>
        <p:nvSpPr>
          <p:cNvPr id="8" name=""/>
          <p:cNvSpPr txBox="1"/>
          <p:nvPr/>
        </p:nvSpPr>
        <p:spPr>
          <a:xfrm>
            <a:off x="1062279" y="398095"/>
            <a:ext cx="10051298" cy="514400"/>
          </a:xfrm>
          <a:prstGeom prst="rect">
            <a:avLst/>
          </a:prstGeom>
        </p:spPr>
        <p:txBody>
          <a:bodyPr wrap="square">
            <a:spAutoFit/>
          </a:bodyPr>
          <a:p>
            <a:pPr marL="68580">
              <a:defRPr/>
            </a:pPr>
            <a:endParaRPr lang="ru-RU" altLang="en-US" sz="2800" b="1" u="sng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"/>
          <p:cNvSpPr txBox="1"/>
          <p:nvPr/>
        </p:nvSpPr>
        <p:spPr>
          <a:xfrm>
            <a:off x="3048000" y="1739265"/>
            <a:ext cx="6096000" cy="697230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endParaRPr xmlns:mc="http://schemas.openxmlformats.org/markup-compatibility/2006" xmlns:hp="http://schemas.haansoft.com/office/presentation/8.0" lang="ru-RU" sz="4000" b="0" spc="0" mc:Ignorable="hp" hp:hslEmbossed="0">
              <a:ln w="12700" cap="flat" cmpd="sng" algn="ctr">
                <a:solidFill>
                  <a:schemeClr val="bg1"/>
                </a:solidFill>
                <a:prstDash val="dot"/>
                <a:round/>
              </a:ln>
              <a:gradFill flip="xy" rotWithShape="1">
                <a:gsLst>
                  <a:gs pos="0">
                    <a:schemeClr val="accent1">
                      <a:tint val="50000"/>
                      <a:satMod val="300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16200000" scaled="1"/>
                <a:tileRect/>
              </a:gradFill>
              <a:effectLst>
                <a:glow rad="63500">
                  <a:schemeClr val="accent1"/>
                </a:glow>
              </a:effectLst>
              <a:ea typeface="+mn-ea"/>
              <a:cs typeface="+mn-cs"/>
            </a:endParaRPr>
          </a:p>
        </p:txBody>
      </p:sp>
      <p:sp>
        <p:nvSpPr>
          <p:cNvPr id="12" name=""/>
          <p:cNvSpPr txBox="1"/>
          <p:nvPr/>
        </p:nvSpPr>
        <p:spPr>
          <a:xfrm>
            <a:off x="6096000" y="847712"/>
            <a:ext cx="5337230" cy="512458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endParaRPr lang="ru-RU" sz="2800" b="1">
              <a:solidFill>
                <a:schemeClr val="accent6">
                  <a:lumMod val="70000"/>
                </a:schemeClr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14" name=""/>
          <p:cNvSpPr txBox="1"/>
          <p:nvPr/>
        </p:nvSpPr>
        <p:spPr>
          <a:xfrm>
            <a:off x="605403" y="912495"/>
            <a:ext cx="4885194" cy="514350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endParaRPr lang="ru-RU" sz="2800" b="1">
              <a:solidFill>
                <a:schemeClr val="accent6">
                  <a:lumMod val="7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16" name=""/>
          <p:cNvSpPr txBox="1"/>
          <p:nvPr/>
        </p:nvSpPr>
        <p:spPr>
          <a:xfrm>
            <a:off x="6483458" y="398095"/>
            <a:ext cx="5321084" cy="933500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br>
              <a:rPr lang="ru-RU" sz="2800">
                <a:latin typeface="Times New Roman"/>
                <a:cs typeface="Times New Roman"/>
              </a:rPr>
            </a:br>
            <a:endParaRPr lang="ru-RU" altLang="en-US"/>
          </a:p>
        </p:txBody>
      </p:sp>
      <p:sp>
        <p:nvSpPr>
          <p:cNvPr id="19" name=""/>
          <p:cNvSpPr txBox="1"/>
          <p:nvPr/>
        </p:nvSpPr>
        <p:spPr>
          <a:xfrm>
            <a:off x="5143498" y="398095"/>
            <a:ext cx="6661044" cy="2514650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ru-RU" sz="4000" b="1">
                <a:solidFill>
                  <a:schemeClr val="accent6">
                    <a:lumMod val="70000"/>
                  </a:schemeClr>
                </a:solidFill>
                <a:latin typeface="Times New Roman"/>
                <a:cs typeface="Times New Roman"/>
              </a:rPr>
              <a:t>Май, тепло и скоро лето.</a:t>
            </a:r>
            <a:br>
              <a:rPr lang="ru-RU" sz="4000" b="1">
                <a:solidFill>
                  <a:schemeClr val="accent6">
                    <a:lumMod val="70000"/>
                  </a:schemeClr>
                </a:solidFill>
                <a:latin typeface="Times New Roman"/>
                <a:cs typeface="Times New Roman"/>
              </a:rPr>
            </a:br>
            <a:r>
              <a:rPr lang="ru-RU" sz="4000" b="1">
                <a:solidFill>
                  <a:schemeClr val="accent6">
                    <a:lumMod val="70000"/>
                  </a:schemeClr>
                </a:solidFill>
                <a:latin typeface="Times New Roman"/>
                <a:cs typeface="Times New Roman"/>
              </a:rPr>
              <a:t>В зелень всё и вся одето.</a:t>
            </a:r>
            <a:br>
              <a:rPr lang="ru-RU" sz="4000" b="1">
                <a:solidFill>
                  <a:schemeClr val="accent6">
                    <a:lumMod val="70000"/>
                  </a:schemeClr>
                </a:solidFill>
                <a:latin typeface="Times New Roman"/>
                <a:cs typeface="Times New Roman"/>
              </a:rPr>
            </a:br>
            <a:r>
              <a:rPr lang="ru-RU" sz="4000" b="1">
                <a:solidFill>
                  <a:schemeClr val="accent6">
                    <a:lumMod val="70000"/>
                  </a:schemeClr>
                </a:solidFill>
                <a:latin typeface="Times New Roman"/>
                <a:cs typeface="Times New Roman"/>
              </a:rPr>
              <a:t>Словно огненный фонтан -</a:t>
            </a:r>
            <a:br>
              <a:rPr lang="ru-RU" sz="4000" b="1">
                <a:solidFill>
                  <a:schemeClr val="accent6">
                    <a:lumMod val="70000"/>
                  </a:schemeClr>
                </a:solidFill>
                <a:latin typeface="Times New Roman"/>
                <a:cs typeface="Times New Roman"/>
              </a:rPr>
            </a:br>
            <a:r>
              <a:rPr lang="ru-RU" sz="4000" b="1">
                <a:solidFill>
                  <a:schemeClr val="accent6">
                    <a:lumMod val="70000"/>
                  </a:schemeClr>
                </a:solidFill>
                <a:latin typeface="Times New Roman"/>
                <a:cs typeface="Times New Roman"/>
              </a:rPr>
              <a:t>Раскрывается тюльпан.</a:t>
            </a:r>
            <a:r>
              <a:rPr lang="ru-RU" b="1">
                <a:solidFill>
                  <a:schemeClr val="accent6">
                    <a:lumMod val="70000"/>
                  </a:schemeClr>
                </a:solidFill>
              </a:rPr>
              <a:t> </a:t>
            </a:r>
            <a:endParaRPr lang="ru-RU" b="1">
              <a:solidFill>
                <a:schemeClr val="accent6">
                  <a:lumMod val="70000"/>
                </a:schemeClr>
              </a:solidFill>
            </a:endParaRPr>
          </a:p>
        </p:txBody>
      </p:sp>
      <p:pic>
        <p:nvPicPr>
          <p:cNvPr id="22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433307" y="2912745"/>
            <a:ext cx="6050151" cy="37647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-29371" y="16442"/>
            <a:ext cx="12221372" cy="6841557"/>
          </a:xfrm>
          <a:prstGeom prst="rect">
            <a:avLst/>
          </a:prstGeom>
        </p:spPr>
      </p:pic>
      <p:sp>
        <p:nvSpPr>
          <p:cNvPr id="8" name=""/>
          <p:cNvSpPr txBox="1"/>
          <p:nvPr/>
        </p:nvSpPr>
        <p:spPr>
          <a:xfrm>
            <a:off x="1062279" y="398095"/>
            <a:ext cx="10051298" cy="514400"/>
          </a:xfrm>
          <a:prstGeom prst="rect">
            <a:avLst/>
          </a:prstGeom>
        </p:spPr>
        <p:txBody>
          <a:bodyPr wrap="square">
            <a:spAutoFit/>
          </a:bodyPr>
          <a:p>
            <a:pPr marL="68580">
              <a:defRPr/>
            </a:pPr>
            <a:endParaRPr lang="ru-RU" altLang="en-US" sz="2800" b="1" u="sng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"/>
          <p:cNvSpPr txBox="1"/>
          <p:nvPr/>
        </p:nvSpPr>
        <p:spPr>
          <a:xfrm>
            <a:off x="3048000" y="1739265"/>
            <a:ext cx="6096000" cy="697230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endParaRPr xmlns:mc="http://schemas.openxmlformats.org/markup-compatibility/2006" xmlns:hp="http://schemas.haansoft.com/office/presentation/8.0" lang="ru-RU" sz="4000" b="0" spc="0" mc:Ignorable="hp" hp:hslEmbossed="0">
              <a:ln w="12700" cap="flat" cmpd="sng" algn="ctr">
                <a:solidFill>
                  <a:schemeClr val="bg1"/>
                </a:solidFill>
                <a:prstDash val="dot"/>
                <a:round/>
              </a:ln>
              <a:gradFill flip="xy" rotWithShape="1">
                <a:gsLst>
                  <a:gs pos="0">
                    <a:schemeClr val="accent1">
                      <a:tint val="50000"/>
                      <a:satMod val="300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16200000" scaled="1"/>
                <a:tileRect/>
              </a:gradFill>
              <a:effectLst>
                <a:glow rad="63500">
                  <a:schemeClr val="accent1"/>
                </a:glow>
              </a:effectLst>
              <a:ea typeface="+mn-ea"/>
              <a:cs typeface="+mn-cs"/>
            </a:endParaRPr>
          </a:p>
        </p:txBody>
      </p:sp>
      <p:sp>
        <p:nvSpPr>
          <p:cNvPr id="12" name=""/>
          <p:cNvSpPr txBox="1"/>
          <p:nvPr/>
        </p:nvSpPr>
        <p:spPr>
          <a:xfrm>
            <a:off x="6096000" y="847712"/>
            <a:ext cx="5337230" cy="512458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endParaRPr lang="ru-RU" sz="2800" b="1">
              <a:solidFill>
                <a:schemeClr val="accent6">
                  <a:lumMod val="70000"/>
                </a:schemeClr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14" name=""/>
          <p:cNvSpPr txBox="1"/>
          <p:nvPr/>
        </p:nvSpPr>
        <p:spPr>
          <a:xfrm>
            <a:off x="605403" y="912495"/>
            <a:ext cx="4885194" cy="514350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endParaRPr lang="ru-RU" sz="2800" b="1">
              <a:solidFill>
                <a:schemeClr val="accent6">
                  <a:lumMod val="7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16" name=""/>
          <p:cNvSpPr txBox="1"/>
          <p:nvPr/>
        </p:nvSpPr>
        <p:spPr>
          <a:xfrm>
            <a:off x="6483458" y="398095"/>
            <a:ext cx="5321084" cy="514400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endParaRPr lang="ru-RU" sz="2800">
              <a:latin typeface="Times New Roman"/>
              <a:cs typeface="Times New Roman"/>
            </a:endParaRPr>
          </a:p>
        </p:txBody>
      </p:sp>
      <p:sp>
        <p:nvSpPr>
          <p:cNvPr id="23" name=""/>
          <p:cNvSpPr txBox="1"/>
          <p:nvPr/>
        </p:nvSpPr>
        <p:spPr>
          <a:xfrm>
            <a:off x="271220" y="236651"/>
            <a:ext cx="11533322" cy="4523943"/>
          </a:xfrm>
          <a:prstGeom prst="rect">
            <a:avLst/>
          </a:prstGeom>
        </p:spPr>
        <p:txBody>
          <a:bodyPr wrap="square">
            <a:spAutoFit/>
          </a:bodyPr>
          <a:p>
            <a:pPr algn="ctr">
              <a:defRPr/>
            </a:pPr>
            <a:r>
              <a:rPr lang="ru-RU" sz="2100" b="1">
                <a:solidFill>
                  <a:schemeClr val="accent6">
                    <a:lumMod val="70000"/>
                  </a:schemeClr>
                </a:solidFill>
              </a:rPr>
              <a:t>Пальчиковая гимнастика «На лугу растут цветы».</a:t>
            </a:r>
            <a:endParaRPr lang="ru-RU" sz="2100" b="1">
              <a:solidFill>
                <a:schemeClr val="accent6">
                  <a:lumMod val="70000"/>
                </a:schemeClr>
              </a:solidFill>
            </a:endParaRPr>
          </a:p>
          <a:p>
            <a:pPr algn="ctr">
              <a:defRPr/>
            </a:pPr>
            <a:endParaRPr lang="ru-RU" sz="2100" b="1">
              <a:solidFill>
                <a:schemeClr val="accent6">
                  <a:lumMod val="70000"/>
                </a:schemeClr>
              </a:solidFill>
            </a:endParaRPr>
          </a:p>
          <a:p>
            <a:pPr algn="ctr">
              <a:defRPr/>
            </a:pPr>
            <a:endParaRPr lang="ru-RU" sz="1800" b="1">
              <a:solidFill>
                <a:schemeClr val="accent6">
                  <a:lumMod val="70000"/>
                </a:schemeClr>
              </a:solidFill>
            </a:endParaRPr>
          </a:p>
          <a:p>
            <a:pPr lvl="0">
              <a:defRPr/>
            </a:pPr>
            <a:r>
              <a:rPr lang="ru-RU" sz="2100" b="1">
                <a:solidFill>
                  <a:schemeClr val="accent6">
                    <a:lumMod val="70000"/>
                  </a:schemeClr>
                </a:solidFill>
              </a:rPr>
              <a:t>На лугу растут цветы небывалой красоты.            </a:t>
            </a:r>
            <a:r>
              <a:rPr lang="ru-RU" sz="2100" b="1" i="1">
                <a:solidFill>
                  <a:schemeClr val="accent6">
                    <a:lumMod val="70000"/>
                  </a:schemeClr>
                </a:solidFill>
              </a:rPr>
              <a:t>Руки на столе в                            </a:t>
            </a:r>
            <a:endParaRPr lang="ru-RU" sz="2100" b="1" i="1">
              <a:solidFill>
                <a:schemeClr val="accent6">
                  <a:lumMod val="70000"/>
                </a:schemeClr>
              </a:solidFill>
            </a:endParaRPr>
          </a:p>
          <a:p>
            <a:pPr lvl="0">
              <a:defRPr/>
            </a:pPr>
            <a:r>
              <a:rPr lang="ru-RU" sz="2100" b="1" i="1">
                <a:solidFill>
                  <a:schemeClr val="accent6">
                    <a:lumMod val="70000"/>
                  </a:schemeClr>
                </a:solidFill>
              </a:rPr>
              <a:t>                                                                                         вертикальном положении</a:t>
            </a:r>
            <a:endParaRPr lang="ru-RU" sz="2100" b="1" i="1">
              <a:solidFill>
                <a:schemeClr val="accent6">
                  <a:lumMod val="70000"/>
                </a:schemeClr>
              </a:solidFill>
            </a:endParaRPr>
          </a:p>
          <a:p>
            <a:pPr lvl="0">
              <a:defRPr/>
            </a:pPr>
            <a:r>
              <a:rPr lang="ru-RU" sz="2100" b="1" i="1">
                <a:solidFill>
                  <a:schemeClr val="accent6">
                    <a:lumMod val="70000"/>
                  </a:schemeClr>
                </a:solidFill>
              </a:rPr>
              <a:t>                                                                                         с опорой на локти, пальцы</a:t>
            </a:r>
            <a:endParaRPr lang="ru-RU" sz="2100" b="1" i="1">
              <a:solidFill>
                <a:schemeClr val="accent6">
                  <a:lumMod val="70000"/>
                </a:schemeClr>
              </a:solidFill>
            </a:endParaRPr>
          </a:p>
          <a:p>
            <a:pPr lvl="0">
              <a:defRPr/>
            </a:pPr>
            <a:r>
              <a:rPr lang="ru-RU" sz="2100" b="1" i="1">
                <a:solidFill>
                  <a:schemeClr val="accent6">
                    <a:lumMod val="70000"/>
                  </a:schemeClr>
                </a:solidFill>
              </a:rPr>
              <a:t>                                                                                         раскрыты.</a:t>
            </a:r>
            <a:endParaRPr lang="ru-RU" sz="2100" b="1" i="1">
              <a:solidFill>
                <a:schemeClr val="accent6">
                  <a:lumMod val="70000"/>
                </a:schemeClr>
              </a:solidFill>
            </a:endParaRPr>
          </a:p>
          <a:p>
            <a:pPr lvl="0">
              <a:defRPr/>
            </a:pPr>
            <a:r>
              <a:rPr lang="ru-RU" sz="2100" b="1">
                <a:solidFill>
                  <a:schemeClr val="accent6">
                    <a:lumMod val="70000"/>
                  </a:schemeClr>
                </a:solidFill>
              </a:rPr>
              <a:t>К солнцу тянутся цветы, с ними потянись и ты. </a:t>
            </a:r>
            <a:r>
              <a:rPr lang="ru-RU" sz="2100" b="1" i="1">
                <a:solidFill>
                  <a:schemeClr val="accent6">
                    <a:lumMod val="70000"/>
                  </a:schemeClr>
                </a:solidFill>
              </a:rPr>
              <a:t>Потягивания- руки вверх.     </a:t>
            </a:r>
            <a:endParaRPr lang="ru-RU" sz="2100" b="1" i="1">
              <a:solidFill>
                <a:schemeClr val="accent6">
                  <a:lumMod val="70000"/>
                </a:schemeClr>
              </a:solidFill>
            </a:endParaRPr>
          </a:p>
          <a:p>
            <a:pPr lvl="0">
              <a:defRPr/>
            </a:pPr>
            <a:r>
              <a:rPr lang="ru-RU" sz="2100" b="1">
                <a:solidFill>
                  <a:schemeClr val="accent6">
                    <a:lumMod val="70000"/>
                  </a:schemeClr>
                </a:solidFill>
              </a:rPr>
              <a:t>Ветер дует иногда, только это не беда.               </a:t>
            </a:r>
            <a:r>
              <a:rPr lang="ru-RU" sz="2100" b="1" i="1">
                <a:solidFill>
                  <a:schemeClr val="accent6">
                    <a:lumMod val="70000"/>
                  </a:schemeClr>
                </a:solidFill>
              </a:rPr>
              <a:t>Взмахи руками, изображая</a:t>
            </a:r>
            <a:endParaRPr lang="ru-RU" sz="2100" b="1" i="1">
              <a:solidFill>
                <a:schemeClr val="accent6">
                  <a:lumMod val="70000"/>
                </a:schemeClr>
              </a:solidFill>
            </a:endParaRPr>
          </a:p>
          <a:p>
            <a:pPr lvl="0">
              <a:defRPr/>
            </a:pPr>
            <a:r>
              <a:rPr lang="ru-RU" sz="2100" b="1" i="1">
                <a:solidFill>
                  <a:schemeClr val="accent6">
                    <a:lumMod val="70000"/>
                  </a:schemeClr>
                </a:solidFill>
              </a:rPr>
              <a:t>                                                                                        ветер.  </a:t>
            </a:r>
            <a:endParaRPr lang="ru-RU" sz="2100" b="1" i="1">
              <a:solidFill>
                <a:schemeClr val="accent6">
                  <a:lumMod val="70000"/>
                </a:schemeClr>
              </a:solidFill>
            </a:endParaRPr>
          </a:p>
          <a:p>
            <a:pPr lvl="0">
              <a:defRPr/>
            </a:pPr>
            <a:r>
              <a:rPr lang="ru-RU" sz="2100" b="1">
                <a:solidFill>
                  <a:schemeClr val="accent6">
                    <a:lumMod val="70000"/>
                  </a:schemeClr>
                </a:solidFill>
              </a:rPr>
              <a:t>Наклоняются цветочки, опускают лепесточки.  </a:t>
            </a:r>
            <a:r>
              <a:rPr lang="ru-RU" sz="2100" b="1" i="1">
                <a:solidFill>
                  <a:schemeClr val="accent6">
                    <a:lumMod val="70000"/>
                  </a:schemeClr>
                </a:solidFill>
              </a:rPr>
              <a:t>Наклонить кисти рук.</a:t>
            </a:r>
            <a:endParaRPr lang="ru-RU" sz="2100" b="1" i="1">
              <a:solidFill>
                <a:schemeClr val="accent6">
                  <a:lumMod val="70000"/>
                </a:schemeClr>
              </a:solidFill>
            </a:endParaRPr>
          </a:p>
          <a:p>
            <a:pPr lvl="0">
              <a:defRPr/>
            </a:pPr>
            <a:r>
              <a:rPr lang="ru-RU" sz="2100" b="1">
                <a:solidFill>
                  <a:schemeClr val="accent6">
                    <a:lumMod val="70000"/>
                  </a:schemeClr>
                </a:solidFill>
              </a:rPr>
              <a:t>А потом опять встают и по-прежнему цветут.   </a:t>
            </a:r>
            <a:r>
              <a:rPr lang="ru-RU" sz="2100" b="1" i="1">
                <a:solidFill>
                  <a:schemeClr val="accent6">
                    <a:lumMod val="70000"/>
                  </a:schemeClr>
                </a:solidFill>
              </a:rPr>
              <a:t>Распрямить кисти рук,</a:t>
            </a:r>
            <a:endParaRPr lang="ru-RU" sz="2100" b="1" i="1">
              <a:solidFill>
                <a:schemeClr val="accent6">
                  <a:lumMod val="70000"/>
                </a:schemeClr>
              </a:solidFill>
            </a:endParaRPr>
          </a:p>
          <a:p>
            <a:pPr lvl="0">
              <a:defRPr/>
            </a:pPr>
            <a:r>
              <a:rPr lang="ru-RU" sz="2100" b="1" i="1">
                <a:solidFill>
                  <a:schemeClr val="accent6">
                    <a:lumMod val="70000"/>
                  </a:schemeClr>
                </a:solidFill>
              </a:rPr>
              <a:t>                                                                                       пальцы раскрыты.    </a:t>
            </a:r>
            <a:endParaRPr lang="ru-RU" sz="2100" b="1" i="1">
              <a:solidFill>
                <a:schemeClr val="accent6">
                  <a:lumMod val="70000"/>
                </a:schemeClr>
              </a:solidFill>
            </a:endParaRPr>
          </a:p>
          <a:p>
            <a:pPr lvl="0">
              <a:defRPr/>
            </a:pPr>
            <a:endParaRPr lang="ru-RU" altLang="en-US" sz="2100" b="1">
              <a:solidFill>
                <a:schemeClr val="accent6">
                  <a:lumMod val="7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Thinkfree Office">
  <a:themeElements>
    <a:clrScheme name="Thinkfree Office">
      <a:dk1>
        <a:sysClr val="windowText" lastClr="000000"/>
      </a:dk1>
      <a:lt1>
        <a:sysClr val="window" lastClr="ffffff"/>
      </a:lt1>
      <a:dk2>
        <a:srgbClr val="3a3c84"/>
      </a:dk2>
      <a:lt2>
        <a:srgbClr val="faf3db"/>
      </a:lt2>
      <a:accent1>
        <a:srgbClr val="6182d6"/>
      </a:accent1>
      <a:accent2>
        <a:srgbClr val="ff843a"/>
      </a:accent2>
      <a:accent3>
        <a:srgbClr val="b2b2b2"/>
      </a:accent3>
      <a:accent4>
        <a:srgbClr val="ffd700"/>
      </a:accent4>
      <a:accent5>
        <a:srgbClr val="289b6e"/>
      </a:accent5>
      <a:accent6>
        <a:srgbClr val="9d5cbb"/>
      </a:accent6>
      <a:hlink>
        <a:srgbClr val="0000ff"/>
      </a:hlink>
      <a:folHlink>
        <a:srgbClr val="800080"/>
      </a:folHlink>
    </a:clrScheme>
    <a:fontScheme name="Thinkfree Office">
      <a:majorFont>
        <a:latin typeface="HCR Dotum"/>
        <a:ea typeface=""/>
        <a:cs typeface="Times New Roman"/>
        <a:font script="Jpan" typeface="MS PGothic"/>
        <a:font script="Hang" typeface="HCR Dotum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HCR Dotum"/>
        <a:ea typeface=""/>
        <a:cs typeface="Times New Roman"/>
        <a:font script="Jpan" typeface="MS PGothic"/>
        <a:font script="Hang" typeface="HCR Dotum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inkfre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210</ep:Words>
  <ep:PresentationFormat>Экран (4:3)</ep:PresentationFormat>
  <ep:Paragraphs>29</ep:Paragraphs>
  <ep:Slides>10</ep:Slides>
  <ep:Notes>0</ep:Notes>
  <ep:TotalTime>0</ep:TotalTime>
  <ep:HiddenSlides>0</ep:HiddenSlides>
  <ep:MMClips>0</ep:MMClips>
  <ep:HeadingPairs>
    <vt:vector size="4" baseType="variant">
      <vt:variant>
        <vt:lpstr>Тема</vt:lpstr>
      </vt:variant>
      <vt:variant>
        <vt:i4>1</vt:i4>
      </vt:variant>
      <vt:variant>
        <vt:lpstr>Заголовок слайда</vt:lpstr>
      </vt:variant>
      <vt:variant>
        <vt:i4>10</vt:i4>
      </vt:variant>
    </vt:vector>
  </ep:HeadingPairs>
  <ep:TitlesOfParts>
    <vt:vector size="11" baseType="lpstr">
      <vt:lpstr>Thinkfree Office</vt:lpstr>
      <vt:lpstr>Весенние цветы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СПАСИБО ЗА ВНИМАНИЯ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2021-05-19T18:41:13.145</dcterms:created>
  <dc:creator>user</dc:creator>
  <cp:lastModifiedBy>user</cp:lastModifiedBy>
  <dcterms:modified xsi:type="dcterms:W3CDTF">2021-05-19T19:27:22.573</dcterms:modified>
  <cp:revision>7</cp:revision>
  <dc:title>Весенние цветы</dc:title>
  <cp:version>0906.0100.01</cp:version>
</cp:coreProperties>
</file>