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75" r:id="rId10"/>
    <p:sldId id="256" r:id="rId11"/>
    <p:sldId id="259" r:id="rId12"/>
    <p:sldId id="286" r:id="rId13"/>
    <p:sldId id="261" r:id="rId14"/>
    <p:sldId id="276" r:id="rId15"/>
    <p:sldId id="278" r:id="rId16"/>
    <p:sldId id="272" r:id="rId17"/>
    <p:sldId id="268" r:id="rId18"/>
    <p:sldId id="265" r:id="rId19"/>
    <p:sldId id="277" r:id="rId20"/>
    <p:sldId id="273" r:id="rId21"/>
    <p:sldId id="269" r:id="rId22"/>
    <p:sldId id="279" r:id="rId23"/>
    <p:sldId id="280" r:id="rId24"/>
    <p:sldId id="281" r:id="rId25"/>
    <p:sldId id="282" r:id="rId26"/>
    <p:sldId id="288" r:id="rId27"/>
    <p:sldId id="289" r:id="rId28"/>
    <p:sldId id="291" r:id="rId29"/>
    <p:sldId id="292" r:id="rId30"/>
    <p:sldId id="285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2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DABA9-0EB5-4CD0-9CED-F1BC6A7A0400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7AE29-C663-4AF2-B28F-AA172B415B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28601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Сердцу  близкие  места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25791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003232" cy="413732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9154" name="Picture 2" descr="http://im0-tub-ru.yandex.net/i?id=64807104-13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04664"/>
            <a:ext cx="2292846" cy="22928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9832" y="2636912"/>
            <a:ext cx="3184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007033"/>
              </a:solidFill>
            </a:endParaRPr>
          </a:p>
          <a:p>
            <a:r>
              <a:rPr lang="ru-RU" b="1" i="1" dirty="0" smtClean="0">
                <a:solidFill>
                  <a:srgbClr val="007033"/>
                </a:solidFill>
              </a:rPr>
              <a:t>КАМЕННОЕ ДЕРЕВО</a:t>
            </a:r>
            <a:endParaRPr lang="ru-RU" b="1" i="1" dirty="0">
              <a:solidFill>
                <a:srgbClr val="007033"/>
              </a:solidFill>
            </a:endParaRPr>
          </a:p>
        </p:txBody>
      </p:sp>
      <p:pic>
        <p:nvPicPr>
          <p:cNvPr id="49156" name="Picture 4" descr="http://im2-tub-ru.yandex.net/i?id=144722027-48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068960"/>
            <a:ext cx="2580878" cy="25808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80112" y="6021288"/>
            <a:ext cx="296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КИТАЙСКИЙ ЛИМОННИК</a:t>
            </a:r>
            <a:endParaRPr lang="ru-RU" dirty="0"/>
          </a:p>
        </p:txBody>
      </p:sp>
      <p:pic>
        <p:nvPicPr>
          <p:cNvPr id="49158" name="Picture 6" descr="http://im6-tub-ru.yandex.net/i?id=264577878-52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645024"/>
            <a:ext cx="2769096" cy="20768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15616" y="6093296"/>
            <a:ext cx="240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АМУРСКИЙ БАРХАТ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55576" y="620689"/>
          <a:ext cx="7392144" cy="3907015"/>
        </p:xfrm>
        <a:graphic>
          <a:graphicData uri="http://schemas.openxmlformats.org/drawingml/2006/table">
            <a:tbl>
              <a:tblPr firstRow="1" bandRow="1"/>
              <a:tblGrid>
                <a:gridCol w="1848036"/>
                <a:gridCol w="1848036"/>
                <a:gridCol w="1848036"/>
                <a:gridCol w="1848036"/>
              </a:tblGrid>
              <a:tr h="1526280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растения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Родина растения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Необходимые условия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Экологическое состояние растения</a:t>
                      </a:r>
                      <a:endParaRPr lang="ru-RU" dirty="0"/>
                    </a:p>
                  </a:txBody>
                  <a:tcPr/>
                </a:tc>
              </a:tr>
              <a:tr h="4761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1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1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1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14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Практическая помощь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G:\Дендраррий\Дедрарий\Дендрарий 2010\DSC0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995936" cy="2996952"/>
          </a:xfrm>
          <a:prstGeom prst="rect">
            <a:avLst/>
          </a:prstGeom>
          <a:noFill/>
        </p:spPr>
      </p:pic>
      <p:pic>
        <p:nvPicPr>
          <p:cNvPr id="1027" name="Picture 3" descr="G:\Дендраррий\Дедрарий\Дендрарий 2010\DSC00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3611893" cy="2708920"/>
          </a:xfrm>
          <a:prstGeom prst="rect">
            <a:avLst/>
          </a:prstGeom>
          <a:noFill/>
        </p:spPr>
      </p:pic>
      <p:pic>
        <p:nvPicPr>
          <p:cNvPr id="1028" name="Picture 4" descr="G:\Дендраррий\Дедрарий\Дендрарий 2010\DSC00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671646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Дендраррий\Дендрарий\DSC07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856" y="188640"/>
            <a:ext cx="5421288" cy="24391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Приняли активное участие , в создании нового участка дендросада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Любимые уголки Дендрария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3"/>
            <a:ext cx="8099177" cy="4464496"/>
          </a:xfrm>
        </p:spPr>
        <p:txBody>
          <a:bodyPr>
            <a:normAutofit fontScale="90000"/>
          </a:bodyPr>
          <a:lstStyle/>
          <a:p>
            <a:r>
              <a:rPr lang="ru-RU" sz="2200" b="0" dirty="0" smtClean="0"/>
              <a:t>Волгоградский дендрарий ждет белок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 </a:t>
            </a:r>
            <a:r>
              <a:rPr lang="ru-RU" sz="2000" dirty="0" smtClean="0"/>
              <a:t>Налажена охрана, закладываются новые коллекции посадок, бурно развивается экскурсионно-просветительская деятельность. У дендросада появились новые тематические экскурсии и маршруты. С недавних пор заработал свой собственный «лесной кукольный театр» — роль актёров и кукловодов выполняют сами сотрудники дендросада и работники социальных центров. А в начале лета под сенью цветущих и благоухающих деревьев здесь проводятся Пушкинские театрализованные чтения для школьников. Кстати, в ушедшем 2011 году количество гостей дендрария достигло практически исторического максимума — его посетило более 4 тысяч экскурсантов.  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832" y="651773"/>
            <a:ext cx="7772400" cy="2016223"/>
          </a:xfrm>
        </p:spPr>
        <p:txBody>
          <a:bodyPr>
            <a:normAutofit lnSpcReduction="10000"/>
          </a:bodyPr>
          <a:lstStyle/>
          <a:p>
            <a:endParaRPr lang="ru-RU" sz="2800" dirty="0" smtClean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Перспективы </a:t>
            </a:r>
            <a:r>
              <a:rPr lang="ru-RU" sz="2800" dirty="0" smtClean="0">
                <a:solidFill>
                  <a:srgbClr val="FF0000"/>
                </a:solidFill>
              </a:rPr>
              <a:t>развития Дендрария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3122" name="Picture 2" descr="В Волгограде дендрарий пополнится семейством бел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3" y="4797152"/>
            <a:ext cx="2523727" cy="1577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Результативность 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Оказываем практическую помощь (приняли </a:t>
            </a:r>
            <a:r>
              <a:rPr lang="ru-RU" dirty="0"/>
              <a:t>активное участие , в создании нового </a:t>
            </a:r>
            <a:r>
              <a:rPr lang="ru-RU" dirty="0" smtClean="0"/>
              <a:t>участка дендросада).</a:t>
            </a:r>
          </a:p>
          <a:p>
            <a:r>
              <a:rPr lang="ru-RU" dirty="0" smtClean="0"/>
              <a:t>Оказываем помощь в изучении и сохранении редких растений.</a:t>
            </a:r>
          </a:p>
          <a:p>
            <a:r>
              <a:rPr lang="ru-RU" dirty="0" smtClean="0"/>
              <a:t>Создали буклеты, атлас, путеводитель по дендрарию.</a:t>
            </a:r>
          </a:p>
          <a:p>
            <a:r>
              <a:rPr lang="ru-RU" dirty="0" smtClean="0"/>
              <a:t>Разработали новые тематические  экскурсии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20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7772400" cy="43924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МОУ </a:t>
            </a:r>
            <a:r>
              <a:rPr lang="ru-RU" b="1" i="1" dirty="0" smtClean="0">
                <a:solidFill>
                  <a:srgbClr val="002060"/>
                </a:solidFill>
              </a:rPr>
              <a:t>СШ </a:t>
            </a:r>
            <a:r>
              <a:rPr lang="ru-RU" b="1" i="1" dirty="0" smtClean="0">
                <a:solidFill>
                  <a:srgbClr val="002060"/>
                </a:solidFill>
              </a:rPr>
              <a:t>№ </a:t>
            </a:r>
            <a:r>
              <a:rPr lang="ru-RU" b="1" i="1" dirty="0" smtClean="0">
                <a:solidFill>
                  <a:srgbClr val="002060"/>
                </a:solidFill>
              </a:rPr>
              <a:t>113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Красноармейского района Волгограда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Авторы проекта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Бурцева </a:t>
            </a:r>
            <a:r>
              <a:rPr lang="ru-RU" dirty="0" smtClean="0">
                <a:solidFill>
                  <a:srgbClr val="0070C0"/>
                </a:solidFill>
              </a:rPr>
              <a:t>Вера Васильевна,    учитель, географии – биологии.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 err="1">
                <a:solidFill>
                  <a:srgbClr val="0070C0"/>
                </a:solidFill>
              </a:rPr>
              <a:t>Норцова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Альфия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Забировна</a:t>
            </a:r>
            <a:r>
              <a:rPr lang="ru-RU" dirty="0" smtClean="0">
                <a:solidFill>
                  <a:srgbClr val="0070C0"/>
                </a:solidFill>
              </a:rPr>
              <a:t>,  учитель биологии-химии.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7973369" cy="56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78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852683" cy="55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 smtClean="0"/>
              <a:t>400111, Волгоград, Красноармейский район, ул. </a:t>
            </a:r>
            <a:r>
              <a:rPr lang="ru-RU" sz="3600" i="1" dirty="0" err="1" smtClean="0"/>
              <a:t>Навлинская</a:t>
            </a:r>
            <a:r>
              <a:rPr lang="ru-RU" sz="3600" i="1" dirty="0" smtClean="0"/>
              <a:t>, 7. Консультации по телефону: 49-76-44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144015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Приглашаем на экскурсии!</a:t>
            </a:r>
          </a:p>
        </p:txBody>
      </p:sp>
      <p:pic>
        <p:nvPicPr>
          <p:cNvPr id="64514" name="Picture 2" descr="Волгоградский дендрарий приглашает на экскурс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42135"/>
            <a:ext cx="3960440" cy="2631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6154758"/>
          </a:xfrm>
        </p:spPr>
        <p:txBody>
          <a:bodyPr/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9600" b="1" i="1" dirty="0" smtClean="0"/>
              <a:t>  </a:t>
            </a:r>
            <a:r>
              <a:rPr lang="ru-RU" sz="9600" b="1" i="1" dirty="0" smtClean="0">
                <a:solidFill>
                  <a:srgbClr val="FFFF00"/>
                </a:solidFill>
              </a:rPr>
              <a:t>Спасибо за внимание!!!</a:t>
            </a:r>
            <a:endParaRPr lang="ru-RU" sz="9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3051770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Цель проекта: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 smtClean="0"/>
              <a:t>воспитание экологического образования  и культуры </a:t>
            </a:r>
            <a:r>
              <a:rPr lang="ru-RU" sz="2400" dirty="0" smtClean="0"/>
              <a:t>обучающихся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132856"/>
            <a:ext cx="8820472" cy="2880320"/>
          </a:xfrm>
        </p:spPr>
        <p:txBody>
          <a:bodyPr>
            <a:normAutofit fontScale="25000" lnSpcReduction="20000"/>
          </a:bodyPr>
          <a:lstStyle/>
          <a:p>
            <a:endParaRPr lang="ru-RU" sz="6000" b="1" i="1" dirty="0">
              <a:solidFill>
                <a:schemeClr val="tx1"/>
              </a:solidFill>
            </a:endParaRPr>
          </a:p>
          <a:p>
            <a:r>
              <a:rPr lang="ru-RU" sz="9600" b="1" i="1" dirty="0" smtClean="0">
                <a:solidFill>
                  <a:srgbClr val="FF0000"/>
                </a:solidFill>
              </a:rPr>
              <a:t>Задачи </a:t>
            </a:r>
            <a:r>
              <a:rPr lang="ru-RU" sz="9600" b="1" i="1" dirty="0" smtClean="0">
                <a:solidFill>
                  <a:srgbClr val="FF0000"/>
                </a:solidFill>
              </a:rPr>
              <a:t>проекта</a:t>
            </a: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ru-RU" sz="7600" b="1" dirty="0" smtClean="0">
                <a:solidFill>
                  <a:schemeClr val="tx1"/>
                </a:solidFill>
              </a:rPr>
              <a:t>Изучить историю создания дендрологического сада </a:t>
            </a: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ru-RU" sz="7600" b="1" dirty="0" smtClean="0">
                <a:solidFill>
                  <a:schemeClr val="tx1"/>
                </a:solidFill>
              </a:rPr>
              <a:t>Исследовать видовой состав растений</a:t>
            </a: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ru-RU" sz="7600" b="1" dirty="0" smtClean="0">
                <a:solidFill>
                  <a:schemeClr val="tx1"/>
                </a:solidFill>
              </a:rPr>
              <a:t>Оказывать практическую помощь в сохранении растений</a:t>
            </a: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r>
              <a:rPr lang="ru-RU" sz="7600" b="1" dirty="0" smtClean="0">
                <a:solidFill>
                  <a:schemeClr val="tx1"/>
                </a:solidFill>
              </a:rPr>
              <a:t>Создать буклеты, </a:t>
            </a:r>
            <a:r>
              <a:rPr lang="ru-RU" sz="7600" b="1" dirty="0" smtClean="0">
                <a:solidFill>
                  <a:schemeClr val="tx1"/>
                </a:solidFill>
              </a:rPr>
              <a:t>атлас, разработать новые тематические экскурсии</a:t>
            </a:r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endParaRPr lang="ru-RU" sz="6400" dirty="0"/>
          </a:p>
          <a:p>
            <a:pPr algn="l">
              <a:lnSpc>
                <a:spcPct val="170000"/>
              </a:lnSpc>
              <a:buFont typeface="Arial" pitchFamily="34" charset="0"/>
              <a:buChar char="•"/>
            </a:pPr>
            <a:endParaRPr lang="ru-RU" sz="6400" dirty="0" smtClean="0"/>
          </a:p>
          <a:p>
            <a:r>
              <a:rPr lang="ru-RU" sz="6400" b="1" dirty="0" smtClean="0">
                <a:solidFill>
                  <a:srgbClr val="FF0000"/>
                </a:solidFill>
              </a:rPr>
              <a:t>ТИП ПРОЕКТА</a:t>
            </a:r>
          </a:p>
          <a:p>
            <a:pPr>
              <a:lnSpc>
                <a:spcPct val="170000"/>
              </a:lnSpc>
            </a:pPr>
            <a:r>
              <a:rPr lang="ru-RU" sz="6400" dirty="0" smtClean="0">
                <a:solidFill>
                  <a:schemeClr val="tx1"/>
                </a:solidFill>
              </a:rPr>
              <a:t>Долгосрочный</a:t>
            </a:r>
          </a:p>
          <a:p>
            <a:pPr>
              <a:lnSpc>
                <a:spcPct val="170000"/>
              </a:lnSpc>
            </a:pPr>
            <a:r>
              <a:rPr lang="ru-RU" sz="6400" dirty="0" smtClean="0">
                <a:solidFill>
                  <a:schemeClr val="tx1"/>
                </a:solidFill>
              </a:rPr>
              <a:t>Информационно-исследовательский</a:t>
            </a:r>
            <a:endParaRPr lang="ru-RU" sz="6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ПРОБЛЕМА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Волгоградский дендрарий в опасности!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работы над проектом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</a:t>
            </a:r>
            <a:r>
              <a:rPr lang="ru-RU" sz="2400" dirty="0" smtClean="0"/>
              <a:t>оздание команды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ыбор темы, проблемы</a:t>
            </a:r>
          </a:p>
          <a:p>
            <a:r>
              <a:rPr lang="ru-RU" sz="2400" dirty="0" smtClean="0"/>
              <a:t>Сбор материала изучение и исследование растений</a:t>
            </a:r>
          </a:p>
          <a:p>
            <a:r>
              <a:rPr lang="ru-RU" sz="2400" dirty="0"/>
              <a:t>в</a:t>
            </a:r>
            <a:r>
              <a:rPr lang="ru-RU" sz="2400" dirty="0" smtClean="0"/>
              <a:t>стреча с заинтересованными людьми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оздание проекта</a:t>
            </a:r>
          </a:p>
          <a:p>
            <a:r>
              <a:rPr lang="ru-RU" sz="2400" dirty="0" smtClean="0"/>
              <a:t>рефлексия</a:t>
            </a:r>
            <a:endParaRPr lang="ru-RU" sz="2400" dirty="0"/>
          </a:p>
        </p:txBody>
      </p:sp>
      <p:pic>
        <p:nvPicPr>
          <p:cNvPr id="1027" name="Picture 3" descr="G:\Дендраррий\Дедрарий\дендрарий экскурсия\DSC083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992" y="1484784"/>
            <a:ext cx="4332808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Наша дружная команда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340768"/>
            <a:ext cx="4644008" cy="468052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Дендрарий – место в Волгограде, достойное статуса природного объекта международного </a:t>
            </a:r>
            <a:r>
              <a:rPr lang="ru-RU" sz="2000" dirty="0" err="1">
                <a:solidFill>
                  <a:srgbClr val="FF0000"/>
                </a:solidFill>
              </a:rPr>
              <a:t>значения.Дендрарию</a:t>
            </a:r>
            <a:r>
              <a:rPr lang="ru-RU" sz="2000" dirty="0">
                <a:solidFill>
                  <a:srgbClr val="FF0000"/>
                </a:solidFill>
              </a:rPr>
              <a:t> – более 40 лет. Он был создан на участке с биологически мертвыми насыпными грунтами, поднятыми с глубины 5-6 метров. При строительстве Волго-Донского судоходного канала. Его называют «изумрудным оазисом в полупустыне», «райским уголком природы» или «чудо садом».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Здесь произрастают уникальные растения, такие как </a:t>
            </a:r>
            <a:r>
              <a:rPr lang="ru-RU" sz="2000" dirty="0" err="1">
                <a:solidFill>
                  <a:srgbClr val="FF0000"/>
                </a:solidFill>
              </a:rPr>
              <a:t>гингко</a:t>
            </a:r>
            <a:r>
              <a:rPr lang="ru-RU" sz="2000" dirty="0">
                <a:solidFill>
                  <a:srgbClr val="FF0000"/>
                </a:solidFill>
              </a:rPr>
              <a:t> двулопастный, бархат амурский, софора японская, каменное дерево, элеутерококк и другие. Экскурсия по экологическим тропам дендрария откроет любознательному человеку все разнообразие древесно-кустарниковых пород.</a:t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15841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История создания Дендросада</a:t>
            </a:r>
          </a:p>
          <a:p>
            <a:pPr algn="ctr"/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Users\Вера\Downloads\static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4499992" cy="3424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Исследуемые растения</a:t>
            </a:r>
            <a:endParaRPr lang="ru-RU" dirty="0"/>
          </a:p>
        </p:txBody>
      </p:sp>
      <p:pic>
        <p:nvPicPr>
          <p:cNvPr id="48130" name="Picture 2" descr="http://im3-tub-ru.yandex.net/i?id=148048689-14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412776"/>
            <a:ext cx="2976331" cy="22322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3678665"/>
            <a:ext cx="411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B050"/>
                </a:solidFill>
              </a:rPr>
              <a:t>СОФОРА  ЯПОНСКАЯ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8132" name="Picture 4" descr="http://im6-tub-ru.yandex.net/i?id=66910632-7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84784"/>
            <a:ext cx="2822130" cy="21488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00192" y="494116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3698360"/>
            <a:ext cx="2780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Элеутерококк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pic>
        <p:nvPicPr>
          <p:cNvPr id="48134" name="Picture 6" descr="http://im6-tub-ru.yandex.net/i?id=258805044-36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149080"/>
            <a:ext cx="2791008" cy="27089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427984" y="6165304"/>
            <a:ext cx="315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7033"/>
                </a:solidFill>
              </a:rPr>
              <a:t>ГИНГКО ДВУЛОПАСТНЫЙ</a:t>
            </a:r>
            <a:endParaRPr lang="ru-RU" b="1" i="1" dirty="0">
              <a:solidFill>
                <a:srgbClr val="00703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195</Words>
  <Application>Microsoft Office PowerPoint</Application>
  <PresentationFormat>Экран (4:3)</PresentationFormat>
  <Paragraphs>73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Calibri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Сердцу  близкие  места</vt:lpstr>
      <vt:lpstr>МОУ СШ № 113 Красноармейского района Волгограда Авторы проекта:  Бурцева Вера Васильевна,    учитель, географии – биологии. Норцова Альфия Забировна,  учитель биологии-химии. </vt:lpstr>
      <vt:lpstr>Цель проекта: воспитание экологического образования  и культуры обучающихся </vt:lpstr>
      <vt:lpstr>ПРОБЛЕМА Волгоградский дендрарий в опасности!</vt:lpstr>
      <vt:lpstr>Этапы работы над проектом</vt:lpstr>
      <vt:lpstr>Наша дружная команда</vt:lpstr>
      <vt:lpstr> </vt:lpstr>
      <vt:lpstr>Дендрарий – место в Волгограде, достойное статуса природного объекта международного значения.Дендрарию – более 40 лет. Он был создан на участке с биологически мертвыми насыпными грунтами, поднятыми с глубины 5-6 метров. При строительстве Волго-Донского судоходного канала. Его называют «изумрудным оазисом в полупустыне», «райским уголком природы» или «чудо садом». Здесь произрастают уникальные растения, такие как гингко двулопастный, бархат амурский, софора японская, каменное дерево, элеутерококк и другие. Экскурсия по экологическим тропам дендрария откроет любознательному человеку все разнообразие древесно-кустарниковых пород. </vt:lpstr>
      <vt:lpstr>Исследуемые растения</vt:lpstr>
      <vt:lpstr> </vt:lpstr>
      <vt:lpstr> </vt:lpstr>
      <vt:lpstr>Практическая помощь</vt:lpstr>
      <vt:lpstr>Приняли активное участие , в создании нового участка дендросада</vt:lpstr>
      <vt:lpstr>Любимые уголки Дендрария</vt:lpstr>
      <vt:lpstr>    </vt:lpstr>
      <vt:lpstr>   </vt:lpstr>
      <vt:lpstr> </vt:lpstr>
      <vt:lpstr>Волгоградский дендрарий ждет белок  Налажена охрана, закладываются новые коллекции посадок, бурно развивается экскурсионно-просветительская деятельность. У дендросада появились новые тематические экскурсии и маршруты. С недавних пор заработал свой собственный «лесной кукольный театр» — роль актёров и кукловодов выполняют сами сотрудники дендросада и работники социальных центров. А в начале лета под сенью цветущих и благоухающих деревьев здесь проводятся Пушкинские театрализованные чтения для школьников. Кстати, в ушедшем 2011 году количество гостей дендрария достигло практически исторического максимума — его посетило более 4 тысяч экскурсантов.   </vt:lpstr>
      <vt:lpstr>Результативность проекта </vt:lpstr>
      <vt:lpstr>Презентация PowerPoint</vt:lpstr>
      <vt:lpstr>Презентация PowerPoint</vt:lpstr>
      <vt:lpstr>400111, Волгоград, Красноармейский район, ул. Навлинская, 7. Консультации по телефону: 49-76-44  </vt:lpstr>
      <vt:lpstr>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Сердцу близкие места</dc:title>
  <dc:creator>Вера</dc:creator>
  <cp:lastModifiedBy>Шамс Кяусар</cp:lastModifiedBy>
  <cp:revision>29</cp:revision>
  <dcterms:created xsi:type="dcterms:W3CDTF">2014-01-11T07:48:08Z</dcterms:created>
  <dcterms:modified xsi:type="dcterms:W3CDTF">2015-04-14T15:10:51Z</dcterms:modified>
</cp:coreProperties>
</file>