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70" r:id="rId6"/>
    <p:sldId id="271" r:id="rId7"/>
    <p:sldId id="280" r:id="rId8"/>
    <p:sldId id="272" r:id="rId9"/>
    <p:sldId id="281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7AA06D3C-45CD-4D56-AEDA-350D12A19BFE}">
          <p14:sldIdLst>
            <p14:sldId id="256"/>
            <p14:sldId id="278"/>
            <p14:sldId id="279"/>
            <p14:sldId id="267"/>
            <p14:sldId id="268"/>
            <p14:sldId id="269"/>
            <p14:sldId id="270"/>
            <p14:sldId id="271"/>
            <p14:sldId id="280"/>
            <p14:sldId id="272"/>
            <p14:sldId id="281"/>
            <p14:sldId id="273"/>
            <p14:sldId id="274"/>
            <p14:sldId id="275"/>
            <p14:sldId id="276"/>
            <p14:sldId id="277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24" autoAdjust="0"/>
  </p:normalViewPr>
  <p:slideViewPr>
    <p:cSldViewPr>
      <p:cViewPr>
        <p:scale>
          <a:sx n="76" d="100"/>
          <a:sy n="76" d="100"/>
        </p:scale>
        <p:origin x="-98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35946-F283-4BA7-B9D4-5E17097E665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412D4-02A2-4F1F-98B1-07A6C2C4D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342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14B6-365B-4431-8EA4-578F0329D87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D9CBBF-E302-4018-918C-09CF4C6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14B6-365B-4431-8EA4-578F0329D87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CBBF-E302-4018-918C-09CF4C6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14B6-365B-4431-8EA4-578F0329D87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CBBF-E302-4018-918C-09CF4C6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14B6-365B-4431-8EA4-578F0329D87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D9CBBF-E302-4018-918C-09CF4C6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14B6-365B-4431-8EA4-578F0329D87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CBBF-E302-4018-918C-09CF4C6D0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14B6-365B-4431-8EA4-578F0329D87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CBBF-E302-4018-918C-09CF4C6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14B6-365B-4431-8EA4-578F0329D87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D9CBBF-E302-4018-918C-09CF4C6D0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14B6-365B-4431-8EA4-578F0329D87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CBBF-E302-4018-918C-09CF4C6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14B6-365B-4431-8EA4-578F0329D87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CBBF-E302-4018-918C-09CF4C6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14B6-365B-4431-8EA4-578F0329D87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CBBF-E302-4018-918C-09CF4C6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14B6-365B-4431-8EA4-578F0329D87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CBBF-E302-4018-918C-09CF4C6D0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0F14B6-365B-4431-8EA4-578F0329D873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D9CBBF-E302-4018-918C-09CF4C6D0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1"/>
            <a:ext cx="8036169" cy="126876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492896"/>
            <a:ext cx="5237010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7056784" cy="3807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78841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Презентация</a:t>
            </a:r>
          </a:p>
          <a:p>
            <a:pPr algn="ctr"/>
            <a:endParaRPr lang="ba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ba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ba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ba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ba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ba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ba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989891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еще, у ученика есть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дневник. Дневник-основной документ школьника. ученик записывает домашние задания, А Учитель выставляет отметку.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="" xmlns:p14="http://schemas.microsoft.com/office/powerpoint/2010/main" val="1287727094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17476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школе дети занимаются 45 минут, а потом идут отдыхать. Время отдыха называют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переменой.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перемене дети играют, проветривают кабинет или идут в столовую.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619750" cy="4000872"/>
          </a:xfrm>
        </p:spPr>
      </p:pic>
    </p:spTree>
    <p:extLst>
      <p:ext uri="{BB962C8B-B14F-4D97-AF65-F5344CB8AC3E}">
        <p14:creationId xmlns="" xmlns:p14="http://schemas.microsoft.com/office/powerpoint/2010/main" val="3206618495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Каждый день дети получают новые знания.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учитель всегда встречает и провожает детей доброй улыбкой.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74" y="1554163"/>
            <a:ext cx="4021452" cy="4525962"/>
          </a:xfrm>
        </p:spPr>
      </p:pic>
    </p:spTree>
    <p:extLst>
      <p:ext uri="{BB962C8B-B14F-4D97-AF65-F5344CB8AC3E}">
        <p14:creationId xmlns="" xmlns:p14="http://schemas.microsoft.com/office/powerpoint/2010/main" val="2878001657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теперь дорогие мои ребята, я хочу проверить ваши знания о школе.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светлый и уютный дом ,куда дети приходят за знаниями?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 школе называют письменные столы?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можно писать на школьной доске?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в школе учит детей?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самый главный документ школьника?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78263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все правильно запомнили!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жду Вас в стране Знаний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4021452" cy="4525962"/>
          </a:xfrm>
        </p:spPr>
      </p:pic>
    </p:spTree>
    <p:extLst>
      <p:ext uri="{BB962C8B-B14F-4D97-AF65-F5344CB8AC3E}">
        <p14:creationId xmlns="" xmlns:p14="http://schemas.microsoft.com/office/powerpoint/2010/main" val="629572044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Здравствуйте!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гномик Умка.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очу пригласить Вас в  удивительную страну! В страну Знаний!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276872"/>
            <a:ext cx="4608512" cy="43204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0" y="1412776"/>
            <a:ext cx="6527256" cy="5310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3480894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291264" cy="350100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великая,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Страна волшебная,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Чудес неведомых огромная страна,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вершинам мудрости укажет путь она.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Опыты, открытия, решенья,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Строгих доказательств длинный строй,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Маленькие школьные свершенья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 приходить к нам чередой.(Ольга Безымянная)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ты думаешь, что же это за страна ?И как в эту страну добраться? А укажет нам дорогу в эту страну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813"/>
            <a:ext cx="6096000" cy="3286797"/>
          </a:xfrm>
        </p:spPr>
      </p:pic>
    </p:spTree>
    <p:extLst>
      <p:ext uri="{BB962C8B-B14F-4D97-AF65-F5344CB8AC3E}">
        <p14:creationId xmlns="" xmlns:p14="http://schemas.microsoft.com/office/powerpoint/2010/main" val="3149643936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светлая ,теплая. В школе много кабинетов. А в кабинетах стоят ученические столы. Эти столы называют партами. </a:t>
            </a:r>
            <a:endParaRPr lang="ru-RU" sz="27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="" xmlns:p14="http://schemas.microsoft.com/office/powerpoint/2010/main" val="3484560680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еще в кабинете есть доска. Там учительница мелом пишет разные задания для детей.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21" y="1554163"/>
            <a:ext cx="6015757" cy="4525962"/>
          </a:xfrm>
        </p:spPr>
      </p:pic>
    </p:spTree>
    <p:extLst>
      <p:ext uri="{BB962C8B-B14F-4D97-AF65-F5344CB8AC3E}">
        <p14:creationId xmlns="" xmlns:p14="http://schemas.microsoft.com/office/powerpoint/2010/main" val="1026322114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вот и она –Учительница.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значит учить. Учить добру,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справедливости,пониманию,любви,уважению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83958"/>
            <a:ext cx="7370905" cy="5213394"/>
          </a:xfrm>
        </p:spPr>
      </p:pic>
    </p:spTree>
    <p:extLst>
      <p:ext uri="{BB962C8B-B14F-4D97-AF65-F5344CB8AC3E}">
        <p14:creationId xmlns="" xmlns:p14="http://schemas.microsoft.com/office/powerpoint/2010/main" val="4010055392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76672"/>
            <a:ext cx="6211416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Каждый день учитель дает детям новые знания. Детей которые учатся в школе называют </a:t>
            </a:r>
            <a:r>
              <a:rPr lang="ru-RU" sz="2800" dirty="0" smtClean="0">
                <a:solidFill>
                  <a:srgbClr val="002060"/>
                </a:solidFill>
              </a:rPr>
              <a:t>учениками.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"/>
            <a:ext cx="6480720" cy="4968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3473505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каждого ученика есть свои школьные принадлежности: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учебники,тетради,ручки,карандаши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линейка, клей, пенал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560840" cy="4680519"/>
          </a:xfrm>
        </p:spPr>
      </p:pic>
    </p:spTree>
    <p:extLst>
      <p:ext uri="{BB962C8B-B14F-4D97-AF65-F5344CB8AC3E}">
        <p14:creationId xmlns="" xmlns:p14="http://schemas.microsoft.com/office/powerpoint/2010/main" val="3465762782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2915816" y="3789036"/>
            <a:ext cx="792088" cy="50405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15637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эти принадлежности ученики носят в школу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портфеле.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976664" cy="4248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490442"/>
      </p:ext>
    </p:extLst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471</TotalTime>
  <Words>162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!</vt:lpstr>
      <vt:lpstr>Здравствуйте!  Я гномик Умка. Хочу пригласить Вас в  удивительную страну! В страну Знаний!</vt:lpstr>
      <vt:lpstr>Страна великая, Страна волшебная, Чудес неведомых огромная страна, К вершинам мудрости укажет путь она. Опыты, открытия, решенья, Строгих доказательств длинный строй, Маленькие школьные свершенья Будут приходить к нам чередой.(Ольга Безымянная) Как ты думаешь, что же это за страна ?И как в эту страну добраться? А укажет нам дорогу в эту страну Школа. </vt:lpstr>
      <vt:lpstr>Школа светлая ,теплая. В школе много кабинетов. А в кабинетах стоят ученические столы. Эти столы называют партами. </vt:lpstr>
      <vt:lpstr>А еще в кабинете есть доска. Там учительница мелом пишет разные задания для детей.</vt:lpstr>
      <vt:lpstr>А вот и она –Учительница. Слово  учитель значит учить. Учить добру, справедливости,пониманию,любви,уважению.</vt:lpstr>
      <vt:lpstr>Слайд 7</vt:lpstr>
      <vt:lpstr> У каждого ученика есть свои школьные принадлежности: учебники,тетради,ручки,карандаши, линейка, клей, пенал.</vt:lpstr>
      <vt:lpstr>Слайд 9</vt:lpstr>
      <vt:lpstr>А еще, у ученика есть дневник. Дневник-основной документ школьника. ученик записывает домашние задания, А Учитель выставляет отметку. </vt:lpstr>
      <vt:lpstr>  В школе дети занимаются 45 минут, а потом идут отдыхать. Время отдыха называют переменой. На перемене дети играют, проветривают кабинет или идут в столовую.</vt:lpstr>
      <vt:lpstr>Каждый день дети получают новые знания. А учитель всегда встречает и провожает детей доброй улыбкой.</vt:lpstr>
      <vt:lpstr>А теперь дорогие мои ребята, я хочу проверить ваши знания о школе.</vt:lpstr>
      <vt:lpstr>Молодцы! Вы все правильно запомнили! Я жду Вас в стране Знаний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Здравствуйте! Я гномик Умка.Я хочу пригласить Вас в в удивительную страну.!В страну Знаний!</dc:title>
  <dc:creator>User</dc:creator>
  <cp:lastModifiedBy>Народ</cp:lastModifiedBy>
  <cp:revision>45</cp:revision>
  <dcterms:created xsi:type="dcterms:W3CDTF">2014-08-18T17:40:20Z</dcterms:created>
  <dcterms:modified xsi:type="dcterms:W3CDTF">2021-02-18T05:21:28Z</dcterms:modified>
</cp:coreProperties>
</file>