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8" r:id="rId2"/>
    <p:sldId id="257" r:id="rId3"/>
    <p:sldId id="266" r:id="rId4"/>
    <p:sldId id="258" r:id="rId5"/>
    <p:sldId id="261" r:id="rId6"/>
    <p:sldId id="262" r:id="rId7"/>
    <p:sldId id="263" r:id="rId8"/>
    <p:sldId id="265" r:id="rId9"/>
    <p:sldId id="267" r:id="rId10"/>
  </p:sldIdLst>
  <p:sldSz cx="9144000" cy="6858000" type="screen4x3"/>
  <p:notesSz cx="6797675" cy="99314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2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1499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5393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59250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467033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09775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27.05.2021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45041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27.05.2021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21864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21835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9383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77064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15243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40402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27.05.2021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6176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27.05.2021</a:t>
            </a:fld>
            <a:endParaRPr lang="ru-R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16948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27.05.2021</a:t>
            </a:fld>
            <a:endParaRPr lang="ru-R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3480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27.05.2021</a:t>
            </a:fld>
            <a:endParaRPr lang="ru-R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9162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27.05.2021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88850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27.05.2021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076067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86861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Конкурс социальных проектов</a:t>
            </a:r>
            <a:br>
              <a:rPr lang="ru-RU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Проект</a:t>
            </a:r>
            <a:br>
              <a:rPr lang="ru-RU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«Безопасность на дороге».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МБОУ СОШ № 14</a:t>
            </a:r>
            <a:endParaRPr lang="ru-RU" sz="27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5072074"/>
            <a:ext cx="8186766" cy="1500198"/>
          </a:xfrm>
        </p:spPr>
        <p:txBody>
          <a:bodyPr>
            <a:normAutofit fontScale="47500" lnSpcReduction="20000"/>
          </a:bodyPr>
          <a:lstStyle/>
          <a:p>
            <a:pPr algn="r"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Автор проекта: Удовенко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Г.А.</a:t>
            </a:r>
            <a:endParaRPr lang="ru-RU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Актуальность проекта: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929222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По данным статистики 40,3 % дорожно-транспортных происшествий в России связаны с наездом на пешеходов, из них 39,5 % совершены в темное время суток. Основной причиной ДТП является плохая видимость, водителям в сумеречное и ночное время сложно заметить. Вопрос  безопасности дорожного движения всегда остаётся открытым, тем более, когда он касается детей.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Проблема: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2500331"/>
          </a:xfrm>
        </p:spPr>
        <p:txBody>
          <a:bodyPr/>
          <a:lstStyle/>
          <a:p>
            <a:pPr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Пешеходные переходы нашего города не все  оснащены спец.сигналами, светофорами, не освещены – данное обстоятельство может провести к нанесению травмы пешеходам или закончится летальным исходом.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перес.Комететской и Атаманской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4546" y="3286124"/>
            <a:ext cx="5143500" cy="3214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97040"/>
          </a:xfrm>
        </p:spPr>
        <p:txBody>
          <a:bodyPr>
            <a:noAutofit/>
          </a:bodyPr>
          <a:lstStyle/>
          <a:p>
            <a:pPr algn="just"/>
            <a:r>
              <a:rPr lang="ru-RU" sz="2400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В черте нашего города есть не мало таких примеров, где пешеходные переходы не  оборудованы светофорами, за частую они даже не освещены – эти обстоятельства мешают пешеходам перейти дорогу и тем самым создают угрозу для их жизни. </a:t>
            </a:r>
            <a:endParaRPr lang="ru-RU" sz="2400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Ермака 8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2143116"/>
            <a:ext cx="1928826" cy="24288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Красноарм. Московская зимой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00232" y="2143116"/>
            <a:ext cx="1785950" cy="2214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милиративная академия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14744" y="2143116"/>
            <a:ext cx="1857356" cy="2071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Московская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72132" y="2143116"/>
            <a:ext cx="2000264" cy="2214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перес. Дубовского и Ермака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429520" y="2143116"/>
            <a:ext cx="1500166" cy="2143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перес.Комететской и Атаманской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000232" y="4214818"/>
            <a:ext cx="1571636" cy="2214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перес.Комететской и Пушкинской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286644" y="4286256"/>
            <a:ext cx="1714494" cy="2143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пушкинская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357818" y="4286256"/>
            <a:ext cx="2009772" cy="2143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пушкинская-троицкая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85720" y="4500570"/>
            <a:ext cx="1785950" cy="1928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пушкинская-троицкая2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3571868" y="4071942"/>
            <a:ext cx="1928826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3214710"/>
          </a:xfrm>
        </p:spPr>
        <p:txBody>
          <a:bodyPr>
            <a:normAutofit fontScale="90000"/>
          </a:bodyPr>
          <a:lstStyle/>
          <a:p>
            <a:pPr lvl="0"/>
            <a:r>
              <a:rPr lang="ru-RU" sz="3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3000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000" dirty="0" smtClean="0">
                <a:solidFill>
                  <a:schemeClr val="accent1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0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1.Привлечь внимание общественности и органов местного самоуправления к данной проблеме: отсутствие световых специализированных средств на пешеходных переходах.</a:t>
            </a:r>
            <a:br>
              <a:rPr lang="ru-RU" sz="30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0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0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0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0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0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0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0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0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30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2.Повысить безопасность пешеходов при переходе дороги.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7174" name="Picture 6" descr="http://www.kp.ru/f/12/image/63/84/402846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43306" y="5072074"/>
            <a:ext cx="3214710" cy="17859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перес.Комететской и Пушкинской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1720" y="620688"/>
            <a:ext cx="3929090" cy="221457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792869"/>
          </a:xfrm>
        </p:spPr>
        <p:txBody>
          <a:bodyPr>
            <a:normAutofit/>
          </a:bodyPr>
          <a:lstStyle/>
          <a:p>
            <a:pPr lvl="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Провести фотомарофон и сфотографировать все интересующие нас пешеходные переходы.</a:t>
            </a:r>
          </a:p>
          <a:p>
            <a:pPr lvl="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Разработать и провести опрос «Как мы переходим дорогу»» с целью привлечения внимания общественности к данной проблеме.</a:t>
            </a:r>
          </a:p>
          <a:p>
            <a:pPr lvl="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Найти фирму, компанию, выполняющую работу по нужному нам профилю для реализации проекта.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Выстроить взаимодействия с местными органами самоуправления, ОГИБДД  для  установки спец.средств на пешеходных переходах 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http://im7-tub-ru.yandex.net/i?id=56867652-66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00892" y="5072074"/>
            <a:ext cx="2000232" cy="16430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8" name="Picture 8" descr="http://im7-tub-ru.yandex.net/i?id=240437094-52-72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43636" y="0"/>
            <a:ext cx="2776548" cy="2714620"/>
          </a:xfrm>
          <a:prstGeom prst="rect">
            <a:avLst/>
          </a:prstGeom>
          <a:noFill/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Этапы </a:t>
            </a:r>
            <a:r>
              <a:rPr lang="ru-RU" sz="3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реализации проекта: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5496" y="2132856"/>
            <a:ext cx="8229600" cy="4929222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Исследовательский этап (01-13.11.2013г.)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1.1.Постановка и всесторонне  изучение проблемы</a:t>
            </a:r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, пути ее решения.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1.2.Дифференциация потребностей жителей </a:t>
            </a:r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города в рамках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существующей проблемы.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1.3.Определение конкретных целей, подготовки, </a:t>
            </a:r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способов предоставления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результатов.</a:t>
            </a:r>
          </a:p>
          <a:p>
            <a:pPr lvl="0"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Технологический этап (начало ноября)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2.1.Разработка дизайна – проекта макета светодиодного знака над пешеходным переходом (изучение дизайнерских решений по оформлению макета светодиодного знака «Внимание пешеход»).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2.2.Определение основных ресурсов для реализации проекта.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2.3.Выроботка плана конкретных действий, по воплощению разработанного проекта.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2.4.Разработка перспективного плана.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2.5.Практическая деятельность по реализации проекта.</a:t>
            </a:r>
          </a:p>
          <a:p>
            <a:pPr lvl="0"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Рефлексивно-обобщающий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этап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3.1.Подведение итогов по реализации проекта.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3.2.Презентация проекта.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6" name="Picture 6" descr="http://im3-tub-ru.yandex.net/i?id=108656908-13-72&amp;n=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15140" y="4714884"/>
            <a:ext cx="2195508" cy="19288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Предполагаемый результат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142985"/>
            <a:ext cx="8229600" cy="3571899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В результате выстроенных взаимодействий с органами местного самоуправления, ОГИБДД и проведённых опросов мы надеемся, что на представленных нами  участках дороги появятся специализированные средства, которые позволят автомобилистам в темное время суток издалека заметить пешеходный переход и самих пешеходов и снизить скорость. В свою очередь  эта мера снизит количество аварий на дорогах и сделает  места перехода дороги более безопасными.</a:t>
            </a:r>
          </a:p>
          <a:p>
            <a:pPr algn="just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Мы  надеемся, что водители будут внимательнее не только на данных участках дороги, но и на всём пути следования. Пешеходы будут более внимательны на дороге.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3074" name="Picture 2" descr="http://www.dubrovno.by/wp-content/uploads/2011/09/dubrovno__cars_ga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0" y="4357694"/>
            <a:ext cx="4572032" cy="25003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.o.2071-IMG_238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43636" y="500042"/>
            <a:ext cx="2714612" cy="264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Московская Готовая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428604"/>
            <a:ext cx="3357586" cy="3643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Просвещение 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71538" y="3357562"/>
            <a:ext cx="3357586" cy="2786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пушкинская-троицкая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0628" y="3286124"/>
            <a:ext cx="4000496" cy="3143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пушкинская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14678" y="500042"/>
            <a:ext cx="2724152" cy="24717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2428860" y="142852"/>
            <a:ext cx="4500594" cy="1000132"/>
          </a:xfrm>
          <a:prstGeom prst="rect">
            <a:avLst/>
          </a:prstGeom>
          <a:noFill/>
        </p:spPr>
        <p:txBody>
          <a:bodyPr wrap="square" rtlCol="0">
            <a:prstTxWarp prst="textDeflateBottom">
              <a:avLst/>
            </a:prstTxWarp>
            <a:spAutoFit/>
          </a:bodyPr>
          <a:lstStyle/>
          <a:p>
            <a:pPr algn="ctr"/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ИТОГИ ПРОЕКТА</a:t>
            </a: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147</TotalTime>
  <Words>275</Words>
  <Application>Microsoft Office PowerPoint</Application>
  <PresentationFormat>Экран (4:3)</PresentationFormat>
  <Paragraphs>35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Century Gothic</vt:lpstr>
      <vt:lpstr>Times New Roman</vt:lpstr>
      <vt:lpstr>Wingdings 3</vt:lpstr>
      <vt:lpstr>Ион</vt:lpstr>
      <vt:lpstr> Конкурс социальных проектов Проект «Безопасность на дороге».  МБОУ СОШ № 14</vt:lpstr>
      <vt:lpstr>Актуальность проекта:</vt:lpstr>
      <vt:lpstr>Проблема:</vt:lpstr>
      <vt:lpstr>В черте нашего города есть не мало таких примеров, где пешеходные переходы не  оборудованы светофорами, за частую они даже не освещены – эти обстоятельства мешают пешеходам перейти дорогу и тем самым создают угрозу для их жизни. </vt:lpstr>
      <vt:lpstr>       Цель:  1.Привлечь внимание общественности и органов местного самоуправления к данной проблеме: отсутствие световых специализированных средств на пешеходных переходах.     2.Повысить безопасность пешеходов при переходе дороги.  </vt:lpstr>
      <vt:lpstr>Задачи:</vt:lpstr>
      <vt:lpstr> Этапы реализации проекта: </vt:lpstr>
      <vt:lpstr>Предполагаемый результат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21</cp:revision>
  <dcterms:modified xsi:type="dcterms:W3CDTF">2021-05-27T15:48:43Z</dcterms:modified>
</cp:coreProperties>
</file>