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s.fipi.ru/tasks/9/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znaika.info/" TargetMode="External"/><Relationship Id="rId2" Type="http://schemas.openxmlformats.org/officeDocument/2006/relationships/hyperlink" Target="https://myskills.ru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://speaking.svetlanaenglishonline.ru" TargetMode="External"/><Relationship Id="rId2" Type="http://schemas.openxmlformats.org/officeDocument/2006/relationships/hyperlink" Target="https://www.teachingenglish.org.uk/article/phonemic-chart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-english-with-johnny-grammar-s-word-challenge.apkcafe.ru/" TargetMode="External"/><Relationship Id="rId2" Type="http://schemas.openxmlformats.org/officeDocument/2006/relationships/hyperlink" Target="https://www.english-grammar.a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246070" cy="13743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Цифровая образовательная среда как помощник в подготовке к ГИА по английскому языку.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Сайц</a:t>
            </a:r>
            <a:r>
              <a:rPr lang="ru-RU" dirty="0" smtClean="0"/>
              <a:t> </a:t>
            </a:r>
            <a:r>
              <a:rPr lang="ru-RU" dirty="0" smtClean="0"/>
              <a:t>Н.А</a:t>
            </a:r>
            <a:r>
              <a:rPr lang="ru-RU" dirty="0" smtClean="0"/>
              <a:t>., учитель МБОУ </a:t>
            </a:r>
            <a:r>
              <a:rPr lang="ru-RU" dirty="0" err="1" smtClean="0"/>
              <a:t>Чановской</a:t>
            </a:r>
            <a:r>
              <a:rPr lang="ru-RU" dirty="0" smtClean="0"/>
              <a:t> средней школы №2 </a:t>
            </a:r>
            <a:r>
              <a:rPr lang="ru-RU" dirty="0" err="1" smtClean="0"/>
              <a:t>Чановского</a:t>
            </a:r>
            <a:r>
              <a:rPr lang="ru-RU" dirty="0" smtClean="0"/>
              <a:t> района </a:t>
            </a:r>
            <a:r>
              <a:rPr lang="ru-RU" smtClean="0"/>
              <a:t>Новосибирской области.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Интеграция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цифровых технологий в учебную среду при подготовке к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ГИА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 английскому языку является не только уместной, но и довольно эффективной с точки зрения дидактической ценности. Помимо предметных знаний и умений, экзамен по английскому языку проверяет аналитические умения выпускников. При работе над письменной и устной речью в рамках подготовки к ЕГЭ нельзя на уроках “застревать” на языковом этапе, нужно выходить на коммуникативный этап, т.е. в речевую практику, где происходит интеграция коммуникативных 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метапредметных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умений. Именно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этом неоценимую помощь могут оказать ресурсы цифровой образовательной среды.</a:t>
            </a:r>
            <a:endParaRPr lang="ru-RU" sz="2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73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темы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наши дни, </a:t>
            </a:r>
            <a:r>
              <a:rPr lang="ru-RU" dirty="0"/>
              <a:t>когда Государственная итоговая аттестация по английскому языку в форме ОГЭ и ЕГЭ обещает стать обязательной, основная задача, которая стоит перед каждым учителем, это как можно лучше подготовить учащихся к сдаче </a:t>
            </a:r>
            <a:r>
              <a:rPr lang="ru-RU" dirty="0" smtClean="0"/>
              <a:t>государственных экзаменов. </a:t>
            </a:r>
            <a:r>
              <a:rPr lang="ru-RU" dirty="0"/>
              <a:t>Актуальными для каждого из нас становятся вопросы как развития языковых навыков и речевых умений, необходимых для сдачи ОГЭ и ЕГЭ, так и вопросы о выборе средств и методов обучения.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темы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Ни для кого не является секретом, что большинство учащихся свое свободное от школы время проводят в сети Интернет. Виртуальная жизнь, которую проживают наши дети, становится их реальностью. И если несколько лет назад Интернет ассоциировался у них только с социальными сетями, то сегодня наши дети стали больше интересоваться возможностями получения образования в сети.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5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темы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Вовлечь в процесс обучения «рожденного в цифре ребенка» без естественной для него среды, становится все сложнее и сложнее. Но учитель, как никто другой понимает, что самое эффективное обучение - это обучение, связанное с жизнью. Поэтому развитие современной цифровой образовательной среды, которое сегодня имеет уникальные возможности для повышения качества обучения, стало весьма актуальным</a:t>
            </a:r>
            <a:r>
              <a:rPr lang="ru-RU" dirty="0" smtClean="0"/>
              <a:t>. И было бы непростительно глупо не использовать возможности этой цифровой среды в подготовке обучающихся к ГИА по английскому языку.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3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Классификация ЭОР при обучении английскому языку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2" y="1524000"/>
            <a:ext cx="6719018" cy="46536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Комплексные </a:t>
            </a:r>
            <a:r>
              <a:rPr lang="ru-RU" dirty="0" smtClean="0">
                <a:latin typeface="Times New Roman"/>
                <a:ea typeface="Times New Roman"/>
              </a:rPr>
              <a:t>(</a:t>
            </a:r>
            <a:r>
              <a:rPr lang="ru-RU" dirty="0">
                <a:latin typeface="Times New Roman"/>
                <a:ea typeface="Times New Roman"/>
              </a:rPr>
              <a:t>охватывающие все виды речевой деятельности</a:t>
            </a:r>
            <a:r>
              <a:rPr lang="ru-RU" dirty="0" smtClean="0">
                <a:latin typeface="Times New Roman"/>
                <a:ea typeface="Times New Roman"/>
              </a:rPr>
              <a:t>);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фрагментарные </a:t>
            </a:r>
            <a:r>
              <a:rPr lang="ru-RU" dirty="0">
                <a:latin typeface="Times New Roman"/>
                <a:ea typeface="Times New Roman"/>
              </a:rPr>
              <a:t>(направленные на более глубокую проработку того или иного вида речевой деятельности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Комплексные ЭОР: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577496"/>
            <a:ext cx="4040188" cy="1165704"/>
          </a:xfrm>
        </p:spPr>
        <p:txBody>
          <a:bodyPr>
            <a:normAutofit/>
          </a:bodyPr>
          <a:lstStyle/>
          <a:p>
            <a:r>
              <a:rPr lang="ru-RU" dirty="0" smtClean="0"/>
              <a:t>Сайт ФИПИ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os.fipi.ru/tasks/9/a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90800"/>
            <a:ext cx="4040188" cy="265161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Охватывает весь спектр заданий экзамена.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Задания, созданные непосредственно разработчиками.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выбора уровня сложности и проверки правильности ответа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Интернет-платформа </a:t>
            </a:r>
            <a:r>
              <a:rPr lang="ru-RU" dirty="0" err="1">
                <a:latin typeface="Times New Roman"/>
                <a:ea typeface="Times New Roman"/>
              </a:rPr>
              <a:t>Steam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можно установить на любой смартфон.</a:t>
            </a:r>
          </a:p>
          <a:p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Широкая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подборка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игровых заданий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для того, чтобы разнообразить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процесс обучения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и помочь подготовить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обучающихся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экзамену.</a:t>
            </a:r>
          </a:p>
          <a:p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одержит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компьютерные игры на отработку лексики, грамматики и т.д. с погружением в языковую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среду,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т.е. это своего рода кроссплатформенный ЭОР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Комплексные ЭОР: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577496"/>
            <a:ext cx="4040188" cy="1622904"/>
          </a:xfrm>
        </p:spPr>
        <p:txBody>
          <a:bodyPr>
            <a:normAutofit/>
          </a:bodyPr>
          <a:lstStyle/>
          <a:p>
            <a:r>
              <a:rPr lang="ru-RU" dirty="0" smtClean="0"/>
              <a:t>Платформа «Мои достижения» </a:t>
            </a:r>
            <a:r>
              <a:rPr lang="en-US" dirty="0">
                <a:hlinkClick r:id="rId2"/>
              </a:rPr>
              <a:t>https://myskills.ru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95600"/>
            <a:ext cx="4040188" cy="37338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включает тесты для подготовки к экзаменам в формате ОГЭ и ЕГЭ, к </a:t>
            </a:r>
            <a:r>
              <a:rPr lang="ru-RU" dirty="0" smtClean="0">
                <a:latin typeface="Times New Roman"/>
                <a:ea typeface="Times New Roman"/>
              </a:rPr>
              <a:t>олимпиадам и </a:t>
            </a:r>
            <a:r>
              <a:rPr lang="ru-RU" dirty="0">
                <a:latin typeface="Times New Roman"/>
                <a:ea typeface="Times New Roman"/>
              </a:rPr>
              <a:t>для подготовки к ВПР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371600"/>
            <a:ext cx="4041775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Сайт «Незнайка»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://neznaika.info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667000"/>
            <a:ext cx="4041775" cy="3276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содержит материалы для подготовки к различным мероприятиям по английскому языку (презентации, экзамены, олимпиады и т.д</a:t>
            </a:r>
            <a:r>
              <a:rPr lang="ru-RU" dirty="0" smtClean="0">
                <a:latin typeface="Times New Roman"/>
                <a:ea typeface="Times New Roman"/>
              </a:rPr>
              <a:t>.)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более </a:t>
            </a:r>
            <a:r>
              <a:rPr lang="ru-RU" dirty="0">
                <a:latin typeface="Times New Roman"/>
                <a:ea typeface="Times New Roman"/>
              </a:rPr>
              <a:t>40 тестов с автоматической проверкой, после прохождения которых учащемуся выдается подробное описание структуры ошибок и рекомендации, какие темы следует проработать дополнительно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6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Фрагментарные ЭОР: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577496"/>
            <a:ext cx="4040188" cy="27659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Фонетическая </a:t>
            </a:r>
            <a:r>
              <a:rPr lang="ru-RU" dirty="0">
                <a:latin typeface="Times New Roman"/>
                <a:ea typeface="Times New Roman"/>
              </a:rPr>
              <a:t>таблица </a:t>
            </a:r>
            <a:r>
              <a:rPr lang="ru-RU" dirty="0" err="1">
                <a:latin typeface="Times New Roman"/>
                <a:ea typeface="Times New Roman"/>
              </a:rPr>
              <a:t>British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Council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www.teachingenglish.org.uk/article/phonemic-chart</a:t>
            </a:r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3657600"/>
            <a:ext cx="4040188" cy="2971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Сервис</a:t>
            </a:r>
            <a:r>
              <a:rPr lang="ru-RU" dirty="0">
                <a:latin typeface="Times New Roman"/>
                <a:ea typeface="Times New Roman"/>
              </a:rPr>
              <a:t>, на котором прилагается </a:t>
            </a:r>
            <a:r>
              <a:rPr lang="ru-RU" dirty="0" err="1">
                <a:latin typeface="Times New Roman"/>
                <a:ea typeface="Times New Roman"/>
              </a:rPr>
              <a:t>видеоинструкция</a:t>
            </a:r>
            <a:r>
              <a:rPr lang="ru-RU" dirty="0">
                <a:latin typeface="Times New Roman"/>
                <a:ea typeface="Times New Roman"/>
              </a:rPr>
              <a:t> к тому, как произносить каждый звук из фонетической таблицы, при этом сами звуки произносятся носителем языка в анфас и в </a:t>
            </a:r>
            <a:r>
              <a:rPr lang="ru-RU" dirty="0" smtClean="0">
                <a:latin typeface="Times New Roman"/>
                <a:ea typeface="Times New Roman"/>
              </a:rPr>
              <a:t>профиль.</a:t>
            </a:r>
          </a:p>
          <a:p>
            <a:r>
              <a:rPr lang="ru-RU" dirty="0" smtClean="0">
                <a:latin typeface="Times New Roman"/>
              </a:rPr>
              <a:t>Устанавливается на компьютер или смартфон.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143000"/>
            <a:ext cx="4041775" cy="18288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Тренажер по устной части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vk.com/away.php?to=https%3A%2F%2Fspeaking.svetlanaenglishonline.ru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971800"/>
            <a:ext cx="4041775" cy="2971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Полная имитация устного экзамена.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Возможность записи и прослушивания ответа.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Большое количество вариантов.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6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Фрагментарные ЭОР: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28956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Сайт </a:t>
            </a:r>
            <a:r>
              <a:rPr lang="en-US" dirty="0" smtClean="0">
                <a:latin typeface="Times New Roman"/>
                <a:ea typeface="Times New Roman"/>
                <a:hlinkClick r:id="rId2"/>
              </a:rPr>
              <a:t>https</a:t>
            </a:r>
            <a:r>
              <a:rPr lang="en-US" dirty="0">
                <a:latin typeface="Times New Roman"/>
                <a:ea typeface="Times New Roman"/>
                <a:hlinkClick r:id="rId2"/>
              </a:rPr>
              <a:t>://www.english-grammar.at</a:t>
            </a:r>
            <a:r>
              <a:rPr lang="en-US" dirty="0" smtClean="0">
                <a:latin typeface="Times New Roman"/>
                <a:ea typeface="Times New Roman"/>
                <a:hlinkClick r:id="rId2"/>
              </a:rPr>
              <a:t>/</a:t>
            </a:r>
            <a:r>
              <a:rPr lang="ru-RU" dirty="0" smtClean="0">
                <a:latin typeface="Times New Roman"/>
                <a:ea typeface="Times New Roman"/>
              </a:rPr>
              <a:t>, приложение </a:t>
            </a:r>
          </a:p>
          <a:p>
            <a:r>
              <a:rPr lang="en-US" dirty="0">
                <a:hlinkClick r:id="rId3"/>
              </a:rPr>
              <a:t>https://learn-english-with-johnny-grammar-s-word-challenge.apkcafe.ru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3657600"/>
            <a:ext cx="4040188" cy="29718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содержит справочный материал по грамматике и достаточное количество упражнений для закрепления правил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143000"/>
            <a:ext cx="4041775" cy="18288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0" dirty="0" smtClean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риложение </a:t>
            </a:r>
            <a:r>
              <a:rPr lang="ru-RU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Anki</a:t>
            </a:r>
            <a:r>
              <a:rPr lang="ru-RU" dirty="0" smtClean="0">
                <a:latin typeface="Times New Roman"/>
                <a:ea typeface="Times New Roman"/>
              </a:rPr>
              <a:t> для расширения лексического запаса.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971800"/>
            <a:ext cx="4041775" cy="297180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учащиеся могут создавать собственные карточки по теме, либо скачивать уже имеющиеся лексические карточки, доступные в банке по данной теме, что, несомненно, поможет ученику лучше подготовиться к сдаче устной части экзамена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7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676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Цифровая образовательная среда как помощник в подготовке к ГИА по английскому языку.</vt:lpstr>
      <vt:lpstr>Актуальность темы</vt:lpstr>
      <vt:lpstr>Актуальность темы</vt:lpstr>
      <vt:lpstr>Актуальность темы</vt:lpstr>
      <vt:lpstr>Классификация ЭОР при обучении английскому языку</vt:lpstr>
      <vt:lpstr>Комплексные ЭОР:</vt:lpstr>
      <vt:lpstr>Комплексные ЭОР:</vt:lpstr>
      <vt:lpstr>Фрагментарные ЭОР:</vt:lpstr>
      <vt:lpstr>Фрагментарные ЭОР:</vt:lpstr>
      <vt:lpstr>Вывод: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Наталья</cp:lastModifiedBy>
  <cp:revision>71</cp:revision>
  <dcterms:created xsi:type="dcterms:W3CDTF">2013-08-21T19:17:07Z</dcterms:created>
  <dcterms:modified xsi:type="dcterms:W3CDTF">2021-05-07T09:28:03Z</dcterms:modified>
</cp:coreProperties>
</file>