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 Игнатьева" initials="ЕИ" lastIdx="1" clrIdx="0">
    <p:extLst>
      <p:ext uri="{19B8F6BF-5375-455C-9EA6-DF929625EA0E}">
        <p15:presenceInfo xmlns:p15="http://schemas.microsoft.com/office/powerpoint/2012/main" userId="683a17b8628fba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C89FF-5587-5547-BA6C-59BEC21CF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DE5DCF-6480-7045-B7B5-8605AC26C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AED9C-7A0D-334A-9115-DFE898CFB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75C96-3C17-3C43-97BF-CC5CBAD7E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6D5893-82D1-954C-A26A-81B84E30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165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8C62B-8E83-9742-B5A5-528CFA23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8D9CA2-FD32-2E47-AE84-18310858E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3BC43-70BF-8742-A1EA-6FEA77441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31BCD-89C1-C941-97C0-A59A7AD3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D34DD-3B8E-924B-9BE7-57D65DD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5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8FA5BC-C5AC-4E4A-9CD9-EEE524655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D68B43-1F7F-C341-88CA-3D7F5D7E4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F11978-1BF7-974D-B1FB-F14DA83B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73430-E3B6-FF4A-8823-B2B616F6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8B403-8CD7-D24A-A812-0C9E5751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81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ADE9F-8DBF-5840-92A3-642D2644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5A7E32-45EB-A24A-886C-7024FA5C7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5F7FDE-D50E-ED4D-BC37-1CE075A5A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F8F976-B189-7444-AEF9-C3691EA9E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B6D617-763C-1249-A4AB-6B46F77E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4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E8E12-ABA4-4A4A-9AC9-90429F3F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850006-C9DD-0E49-9F97-5CA92A3ED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EEF927-5C33-FC43-BD45-773032F3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04C000-D7F9-5F47-B313-3F9BE2BD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7D4D7-6214-D04F-A671-4CBE765C1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41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8FB74-754B-E64C-9CB3-7210BF02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12E624-8174-BE43-94E4-BE482B2B7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1372EC-8D6F-BB40-9556-BDFAED562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C2529A-1666-E944-9FC7-7AE8E818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71F78F-EA63-524F-A623-DA9E6EEF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1C4E6E-9455-F945-9CDF-50044E6E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22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BC4EF-4F32-8140-923D-2487521F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AF524-1F9C-FA45-B276-645C8908C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C18D98-DABC-A645-BBC2-0041D1A23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0B6BB2-1272-5B42-9D88-F32650131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9E60D7-6550-A742-97AC-7CB8A3969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F4DF5C-9F83-B74D-90D1-8AD0E4CF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72D793-96FB-1B4C-B3A7-D10E9B675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EC0AF3-FBE6-DF49-BB8A-956DB2D1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6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9E422-F93A-B24E-A67F-65150797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C98B51-85EC-0149-8214-76C9250B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A9B4BC-1AC4-6040-8E23-7822DD14D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BD9A8A-8545-D940-B61E-CDF16B22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1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E6475E-9F8F-8848-AE3A-77CDA854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872093-5603-804D-9E5C-1E340395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50E4E5-4038-324E-B1FD-DD1E777D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5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295D2-9A45-1042-B177-318E1FB2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7D3A72-6DB1-274E-B879-31628FFF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3991FF-9C55-DB40-B007-5DE2FE0E7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D6749F-1199-E64C-8AF2-C73D29A05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31CB88-E78F-5348-BC87-27CF13A0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E62631-AE7E-3446-B039-903A06F34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31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86E38-F8A1-1648-AB6A-C4A5324B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0C31-8AAB-F946-805D-977A85CE8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E6761A-ED75-0042-8069-92101A482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E29E30-0203-AC4C-9BCA-FD6543D5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133CB3-0CF6-C049-BB3D-A3D8FBA2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DE30B3-2312-1F41-B6F0-6F0E648F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45DBA-3D18-B541-A6E9-A50E4085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28026-0E8E-EF40-8718-090B16FD9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AB14A-2631-2845-82B0-628C51CE2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8C3AB-59A7-9C41-8D82-F4C480FB71F7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05AB-4F86-344A-9343-90FDB9BF8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A3A51C-BD36-C542-9D52-F824E0DB4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C6D7-C12E-7346-895E-E0212A946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89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4A105-284C-BA4B-9867-6BA73D780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415" y="1"/>
            <a:ext cx="9144000" cy="1600200"/>
          </a:xfrm>
        </p:spPr>
        <p:txBody>
          <a:bodyPr>
            <a:noAutofit/>
          </a:bodyPr>
          <a:lstStyle/>
          <a:p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Башкортостан Государственное Автономное Профессиональное Образование Учереждение Уфимский Топливно -Энергетический Колледж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F7C2F-CE0A-EF43-93BF-8210B0B05CDF}"/>
              </a:ext>
            </a:extLst>
          </p:cNvPr>
          <p:cNvSpPr txBox="1"/>
          <p:nvPr/>
        </p:nvSpPr>
        <p:spPr>
          <a:xfrm>
            <a:off x="8146585" y="2167658"/>
            <a:ext cx="6315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Специальность:13.02.05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05752-96CA-7042-90AF-5EC7AC8ACA84}"/>
              </a:ext>
            </a:extLst>
          </p:cNvPr>
          <p:cNvSpPr txBox="1"/>
          <p:nvPr/>
        </p:nvSpPr>
        <p:spPr>
          <a:xfrm>
            <a:off x="3625696" y="2364754"/>
            <a:ext cx="72328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0CB56-EDCF-6745-9445-9DFFA55B5CBD}"/>
              </a:ext>
            </a:extLst>
          </p:cNvPr>
          <p:cNvSpPr txBox="1"/>
          <p:nvPr/>
        </p:nvSpPr>
        <p:spPr>
          <a:xfrm>
            <a:off x="3223013" y="3133174"/>
            <a:ext cx="72328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"Гидравлике 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815C18-F3A4-DB4D-8BD1-2A14B85EDD97}"/>
              </a:ext>
            </a:extLst>
          </p:cNvPr>
          <p:cNvSpPr txBox="1"/>
          <p:nvPr/>
        </p:nvSpPr>
        <p:spPr>
          <a:xfrm>
            <a:off x="5722745" y="4228678"/>
            <a:ext cx="723280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группы 2Т Игнатьева Екатерина Анатольевна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61994-EA27-3440-850B-145C73CA898E}"/>
              </a:ext>
            </a:extLst>
          </p:cNvPr>
          <p:cNvSpPr txBox="1"/>
          <p:nvPr/>
        </p:nvSpPr>
        <p:spPr>
          <a:xfrm>
            <a:off x="5722745" y="5251532"/>
            <a:ext cx="856630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: Валеева Зульфия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Азатовна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693BD-7C28-6B40-B0E4-AF46897802FD}"/>
              </a:ext>
            </a:extLst>
          </p:cNvPr>
          <p:cNvSpPr txBox="1"/>
          <p:nvPr/>
        </p:nvSpPr>
        <p:spPr>
          <a:xfrm>
            <a:off x="4178611" y="6443586"/>
            <a:ext cx="72328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г.Уфа 2021г.</a:t>
            </a:r>
          </a:p>
        </p:txBody>
      </p:sp>
    </p:spTree>
    <p:extLst>
      <p:ext uri="{BB962C8B-B14F-4D97-AF65-F5344CB8AC3E}">
        <p14:creationId xmlns:p14="http://schemas.microsoft.com/office/powerpoint/2010/main" val="3679554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E9F6B-BD01-024C-A159-9B8381C6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>
                <a:latin typeface="Times New Roman" panose="02020603050405020304" pitchFamily="18" charset="0"/>
                <a:cs typeface="Times New Roman" panose="02020603050405020304" pitchFamily="18" charset="0"/>
              </a:rPr>
              <a:t>Для питания котлов водой допускается использование: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B7D641A-C8D4-9C44-AC27-0DD8D12A5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37" y="2141537"/>
            <a:ext cx="10515600" cy="4351338"/>
          </a:xfrm>
        </p:spPr>
        <p:txBody>
          <a:bodyPr/>
          <a:lstStyle/>
          <a:p>
            <a:r>
              <a:rPr lang="ru-RU" dirty="0"/>
              <a:t>а) центробежных и поршневых насосов с электроприводом;</a:t>
            </a:r>
          </a:p>
          <a:p>
            <a:r>
              <a:rPr lang="ru-RU" dirty="0"/>
              <a:t> б) центробежных и поршневых насосов с паровым приводом; </a:t>
            </a:r>
          </a:p>
          <a:p>
            <a:r>
              <a:rPr lang="ru-RU" dirty="0"/>
              <a:t>в) паровых инжекторов;</a:t>
            </a:r>
          </a:p>
          <a:p>
            <a:r>
              <a:rPr lang="ru-RU" dirty="0"/>
              <a:t> г) насосов с ручным приводом;</a:t>
            </a:r>
          </a:p>
          <a:p>
            <a:r>
              <a:rPr lang="ru-RU" dirty="0"/>
              <a:t> д) водопроводной сети.</a:t>
            </a:r>
          </a:p>
        </p:txBody>
      </p:sp>
    </p:spTree>
    <p:extLst>
      <p:ext uri="{BB962C8B-B14F-4D97-AF65-F5344CB8AC3E}">
        <p14:creationId xmlns:p14="http://schemas.microsoft.com/office/powerpoint/2010/main" val="2324724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B3810-3175-C748-8B76-2D8A832D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корпусе каждого питательного насоса или инжектора должна быть прикреплена табличка, на которой указывают следующие данные: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46D6BE-8DFF-3849-B97D-16DF484A6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название предприятия-изготовителя или его товарный знак;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заводской номер;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в) номинальная подача при номинальной температуре воды;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г) число оборотов в минуту для центробежных насосов или число ходов в минуту для поршневых насосов;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д) номинальная температура воды перед насосом;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е) максимальный напор при номинальной подаче. После каждого капитального ремонта насоса необходимо провести его опробование для определения подачи и напора.</a:t>
            </a:r>
          </a:p>
        </p:txBody>
      </p:sp>
    </p:spTree>
    <p:extLst>
      <p:ext uri="{BB962C8B-B14F-4D97-AF65-F5344CB8AC3E}">
        <p14:creationId xmlns:p14="http://schemas.microsoft.com/office/powerpoint/2010/main" val="3855617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369B20-4BC1-2441-8B52-6395D8EA5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44" y="325031"/>
            <a:ext cx="10515600" cy="5588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40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насосы часто используются для подачи химически чистой воды в парогенераторы энергоблоков АЭС, в котельных, в теплоэлектростанциях, на промышленных предприятиях.Насосы питательные могут быть изготовлены в различных конструктивных исполнениях:- Вертикальные (ЦНСв) и горизонтальные (ЦВК);- Однокорпусные (ЦНСГ) или двухкорпусные;- Секционного (ЦНСв и ЦНСп) или спирального типа (ЦВК);- Одноступенчатые (с рабочим колесом двухстороннего входа (ЦНСп)), двухступенчатые (ЦВК) или многоступенчатые (с односторонним расположением рабочих колес (ЦНСГ));</a:t>
            </a:r>
          </a:p>
        </p:txBody>
      </p:sp>
    </p:spTree>
    <p:extLst>
      <p:ext uri="{BB962C8B-B14F-4D97-AF65-F5344CB8AC3E}">
        <p14:creationId xmlns:p14="http://schemas.microsoft.com/office/powerpoint/2010/main" val="295641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52479AE-26EB-2244-992A-5D220EE9E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93" y="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 можно выделить подпиточные насосы АН-2/16 – это поршневые насосы, имеющие напор до 16м и возможность подачи воды температурой до 105 оС. Они используются для водоподготовки и питания котельных агрегатов и парогенераторов малой мощности. Насосы данной серии мы отнесли к питательным, хотя они и не обладают всеми общепринятыми качествами насосов данного типа, однако, они выполняют все те же функции в меньших масштабах.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570B7B4-E817-BF49-A9E9-22FB19854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429000"/>
            <a:ext cx="6907561" cy="347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19C3800-C429-F740-B593-284358D4F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539" y="779617"/>
            <a:ext cx="10436921" cy="52987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насосы работают под высоким давлением при высоких температурах, бескавитационность их работы обеспечивается путем применения рабочего колеса с расширенным входом, а также использования предвключенного колеса или насоса. Это значительно увеличивает срок службы рабочего колеса питательного насоса, что сильно сказывается на его надежности.</a:t>
            </a:r>
          </a:p>
        </p:txBody>
      </p:sp>
    </p:spTree>
    <p:extLst>
      <p:ext uri="{BB962C8B-B14F-4D97-AF65-F5344CB8AC3E}">
        <p14:creationId xmlns:p14="http://schemas.microsoft.com/office/powerpoint/2010/main" val="2464574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6E5F704-D24D-0745-9353-CAFFF9E82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68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Насос объемного типа определенный объем жидкости, который перекачивается отсекается и перемещается от входного патрубка к напорному. При этом жидкости придается дополнительная энергия главным образом в виде давления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94503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0DDBB9-8FCF-BB47-82F8-37EBA10E9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726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30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Объемные насосы разделяются на следующие группы: шестеренчатые, винтовые, диафрагмовые. а- шестеренчатые; б- винтовые; в- пластинчатые.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CDD2FA2-356B-BE4A-B7BD-555B83077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24878" y="464632"/>
            <a:ext cx="10767121" cy="32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2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50F07E-8D9F-5D49-BC12-4955D3F91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19" y="10202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400">
                <a:latin typeface="Times New Roman" panose="02020603050405020304" pitchFamily="18" charset="0"/>
                <a:cs typeface="Times New Roman" panose="02020603050405020304" pitchFamily="18" charset="0"/>
              </a:rPr>
              <a:t>По свойствам жидкости, которая перекачивается насосы могут быть разделены на следующие группы: - для чистых и слегка загрязненных нейтральных жидкостей; - для загрязненных жидкостей; - для агрессивных жидкостей и т.д. В зависимости от температуры жидкости, которая перекачивается насосы разделяются на холодные (Т&lt;373 °К) и горячие (Т&gt; 373 °К)</a:t>
            </a:r>
          </a:p>
        </p:txBody>
      </p:sp>
    </p:spTree>
    <p:extLst>
      <p:ext uri="{BB962C8B-B14F-4D97-AF65-F5344CB8AC3E}">
        <p14:creationId xmlns:p14="http://schemas.microsoft.com/office/powerpoint/2010/main" val="618494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AB008-BFA0-2D4B-A1FA-9081C26C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809" y="500062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8A9D87-C6C1-0947-B6E1-F7067F3AA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ru-RU" sz="370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на ТЭЦ турбопривода питательного насоса вместо электродвигателя позволяет решить две основные задачи: увеличить выработку и отпуск электроэнергии и тепла на станции; реализовать возможность эффективного регулирования производительности насоса.</a:t>
            </a:r>
          </a:p>
        </p:txBody>
      </p:sp>
    </p:spTree>
    <p:extLst>
      <p:ext uri="{BB962C8B-B14F-4D97-AF65-F5344CB8AC3E}">
        <p14:creationId xmlns:p14="http://schemas.microsoft.com/office/powerpoint/2010/main" val="392097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2C112-B14B-634B-B56D-BBC2CC64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396" y="272199"/>
            <a:ext cx="10515600" cy="1325563"/>
          </a:xfrm>
        </p:spPr>
        <p:txBody>
          <a:bodyPr/>
          <a:lstStyle/>
          <a:p>
            <a:r>
              <a:rPr lang="ru-RU" b="1"/>
              <a:t>Питательные насосы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5F6AB1A-A8F1-5247-91A0-3F23E475E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насосы - это специальные насосы, которые предназначаются для «питания» котлов электростанций, и промышленных паровых генераторов водой и удовлетворяют следующим требованиям: способность к перекачиванию воды высокой температуры (до 165 оС); способность поддержания высокого напора (Н) длительное время.</a:t>
            </a:r>
          </a:p>
        </p:txBody>
      </p:sp>
    </p:spTree>
    <p:extLst>
      <p:ext uri="{BB962C8B-B14F-4D97-AF65-F5344CB8AC3E}">
        <p14:creationId xmlns:p14="http://schemas.microsoft.com/office/powerpoint/2010/main" val="53947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F2618-E643-BC44-ABAA-1E4B1E7DA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176" y="272199"/>
            <a:ext cx="10515600" cy="1325563"/>
          </a:xfrm>
        </p:spPr>
        <p:txBody>
          <a:bodyPr/>
          <a:lstStyle/>
          <a:p>
            <a:r>
              <a:rPr lang="ru-RU" b="1"/>
              <a:t>Питательные насосы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ACCB7A-5ED6-7E4D-8D3F-1E0D24E18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914"/>
            <a:ext cx="10515600" cy="4351338"/>
          </a:xfrm>
        </p:spPr>
        <p:txBody>
          <a:bodyPr>
            <a:normAutofit/>
          </a:bodyPr>
          <a:lstStyle/>
          <a:p>
            <a:r>
              <a:rPr lang="ru-RU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насосы – это специальные насосы, которые предназначаются для «питания» котлов электростанций, и промышленных паровых генераторов водой.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72E8F-8965-2B46-B16E-E4DE7AB7103B}"/>
              </a:ext>
            </a:extLst>
          </p:cNvPr>
          <p:cNvSpPr txBox="1"/>
          <p:nvPr/>
        </p:nvSpPr>
        <p:spPr>
          <a:xfrm>
            <a:off x="838200" y="2259237"/>
            <a:ext cx="696951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Питательный насос предназначен для подачи очищенной питательной воды в котел. Такое оборудование применяется на тепловых электростанциях, ими комплектуются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парогенераторные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установки месторождений нефти.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A5256-9790-A742-828A-6FE382145465}"/>
              </a:ext>
            </a:extLst>
          </p:cNvPr>
          <p:cNvSpPr txBox="1"/>
          <p:nvPr/>
        </p:nvSpPr>
        <p:spPr>
          <a:xfrm>
            <a:off x="838200" y="3816703"/>
            <a:ext cx="696951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насосы котла подают воду в барабанные и прямоточные стационарные паровые котлы с давлением пара 3,9МПа; 9,8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МПа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13,7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МПа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25 </a:t>
            </a:r>
            <a:r>
              <a:rPr lang="ru-RU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МПа</a:t>
            </a: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Давление пара оказывает существенное влияние на конструктивную схему питательного насоса.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CEC21AE8-6090-D348-B3FB-1351AF13D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48" y="2818781"/>
            <a:ext cx="4001752" cy="37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D2A77-255B-2240-B690-41E03C50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482" y="599455"/>
            <a:ext cx="10515600" cy="1325563"/>
          </a:xfrm>
        </p:spPr>
        <p:txBody>
          <a:bodyPr>
            <a:normAutofit/>
          </a:bodyPr>
          <a:lstStyle/>
          <a:p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4328E-0311-8B49-AD96-F927CFBAB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576" y="21677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конструкции 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назначение питательного насоса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устроен питательный насос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BDAC1-EF16-C342-9BAB-BEE72693B3AE}"/>
              </a:ext>
            </a:extLst>
          </p:cNvPr>
          <p:cNvSpPr txBox="1"/>
          <p:nvPr/>
        </p:nvSpPr>
        <p:spPr>
          <a:xfrm>
            <a:off x="7199882" y="34290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387EA-011D-5941-B68C-1C4D735921D3}"/>
              </a:ext>
            </a:extLst>
          </p:cNvPr>
          <p:cNvSpPr txBox="1"/>
          <p:nvPr/>
        </p:nvSpPr>
        <p:spPr>
          <a:xfrm>
            <a:off x="757576" y="4343400"/>
            <a:ext cx="735670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насосные установки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130798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7DF88-A7AE-E14B-970A-B8F1DC59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029" y="272198"/>
            <a:ext cx="10515600" cy="1325563"/>
          </a:xfrm>
        </p:spPr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конструкции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768C8-2C3B-C04D-94C1-3A0B33AA1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761"/>
            <a:ext cx="10515600" cy="4351338"/>
          </a:xfrm>
        </p:spPr>
        <p:txBody>
          <a:bodyPr>
            <a:noAutofit/>
          </a:bodyPr>
          <a:lstStyle/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питательного насоса имеет секционную форму. Такой тип собирается из отдельных секций, которые состоят из одного действующего колеса и его руководящего аппарата. Секции, которые находятся с краю, вмещают всасывающие и напорные патрубки. Работа каждой секции зависит от работы другой при помощи работающих буртов. Секции соединяются благодаря стяжным болтам. Многое исходит от натиска, которое появляется приспособлением и периферийной скоростью на валу.</a:t>
            </a:r>
          </a:p>
        </p:txBody>
      </p:sp>
    </p:spTree>
    <p:extLst>
      <p:ext uri="{BB962C8B-B14F-4D97-AF65-F5344CB8AC3E}">
        <p14:creationId xmlns:p14="http://schemas.microsoft.com/office/powerpoint/2010/main" val="86081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D1E02-6219-1947-8828-D91D5FAB6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назначение питательного насоса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4B71FE-2C95-D043-A3A0-2C1D1C367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100">
                <a:latin typeface="Times New Roman" panose="02020603050405020304" pitchFamily="18" charset="0"/>
                <a:cs typeface="Times New Roman" panose="02020603050405020304" pitchFamily="18" charset="0"/>
              </a:rPr>
              <a:t>Они предоставляют устройства, а именно:  доставляется нужный уровень воды; есть возможность высоко установить устройство; гарантирована высокая эффективность работы.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66897-D274-E042-991F-8B21E54A7301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0C307D8-5A78-644A-A573-3E60F5B6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05" y="3717073"/>
            <a:ext cx="7619999" cy="29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9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66F5-A3D1-AB45-8765-71E67C1FB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19" y="365125"/>
            <a:ext cx="10515600" cy="1325563"/>
          </a:xfrm>
        </p:spPr>
        <p:txBody>
          <a:bodyPr/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Как устроено питательное оснащение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D4EF80-689A-494C-A901-958EADB9E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19" y="1473858"/>
            <a:ext cx="10515600" cy="4351338"/>
          </a:xfrm>
        </p:spPr>
        <p:txBody>
          <a:bodyPr>
            <a:noAutofit/>
          </a:bodyPr>
          <a:lstStyle/>
          <a:p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гидрооборудования для теплооснащений имеют типичную конструкцию, наполненную значительным составом стандартных атрибутов. Это и есть питательный насос паровых котлов. С виду можно понять, что у них горизонтальное расположение и присутствует ячеечный тип. Существуют особые технические требования к питательным насосам паровых котлов. Между стандартными деталями, такими как входящая и подающая натиск, крышками распределяются чугунные ячейки, где по напряженной посадке размещаются управляющие агрегаты и уплотнитель колес. Во время работы крышки с ячейками сходятся друг с другом внутренними болтами, таким образом, создавая основу приспособления. Заглушки и секции держатся вместе с помощью заточек. Герметичность соединений гарантируется во время железного контакта от напряжения затяжки болтов.</a:t>
            </a:r>
          </a:p>
        </p:txBody>
      </p:sp>
    </p:spTree>
    <p:extLst>
      <p:ext uri="{BB962C8B-B14F-4D97-AF65-F5344CB8AC3E}">
        <p14:creationId xmlns:p14="http://schemas.microsoft.com/office/powerpoint/2010/main" val="351623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A9CEFDB-9AAF-1341-8D0E-89B04B712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1268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B66804B-3C3A-FF49-B459-14C1A975D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88" y="4212683"/>
            <a:ext cx="12368388" cy="26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41C4C-DADB-B04E-A026-5198ED6B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62843"/>
            <a:ext cx="10515600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Питательные насосные установки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D94794-A390-D047-BCBD-2C9BCA45B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9258"/>
            <a:ext cx="10515600" cy="4351338"/>
          </a:xfrm>
        </p:spPr>
        <p:txBody>
          <a:bodyPr>
            <a:noAutofit/>
          </a:bodyPr>
          <a:lstStyle/>
          <a:p>
            <a:r>
              <a:rPr lang="ru-RU" sz="340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котлов может быть групповым с общим для подключения котлов питательным трубопроводом или индивидуальным — только для одного котла. Включение котлов в одну группу по питанию допускается при условии, что разность рабочих давлений в различных котлах не превышает 15%. Питательные насосы, которые присоединены к общей магистрали должны иметь характеристики, допускающие параллельную работу насосов.</a:t>
            </a:r>
          </a:p>
        </p:txBody>
      </p:sp>
    </p:spTree>
    <p:extLst>
      <p:ext uri="{BB962C8B-B14F-4D97-AF65-F5344CB8AC3E}">
        <p14:creationId xmlns:p14="http://schemas.microsoft.com/office/powerpoint/2010/main" val="3069631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Министерство Образования Республики Башкортостан Государственное Автономное Профессиональное Образование Учереждение Уфимский Топливно -Энергетический Колледж</vt:lpstr>
      <vt:lpstr>Питательные насосы</vt:lpstr>
      <vt:lpstr>Питательные насосы</vt:lpstr>
      <vt:lpstr>Содержание</vt:lpstr>
      <vt:lpstr>Особенности конструкции</vt:lpstr>
      <vt:lpstr>Какое назначение питательного насоса</vt:lpstr>
      <vt:lpstr>Как устроено питательное оснащение</vt:lpstr>
      <vt:lpstr>Презентация PowerPoint</vt:lpstr>
      <vt:lpstr>Питательные насосные установки </vt:lpstr>
      <vt:lpstr>Для питания котлов водой допускается использование:</vt:lpstr>
      <vt:lpstr>На корпусе каждого питательного насоса или инжектора должна быть прикреплена табличка, на которой указывают следующие данные: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Башкортостан Государственное Автономное Профессиональное Образование Учереждение Уфимский Топливно -Энергетический Колледж</dc:title>
  <dc:creator>Екатерина Игнатьева</dc:creator>
  <cp:lastModifiedBy>Екатерина Игнатьева</cp:lastModifiedBy>
  <cp:revision>9</cp:revision>
  <dcterms:created xsi:type="dcterms:W3CDTF">2021-04-29T20:08:25Z</dcterms:created>
  <dcterms:modified xsi:type="dcterms:W3CDTF">2021-05-24T07:13:04Z</dcterms:modified>
</cp:coreProperties>
</file>