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9" r:id="rId3"/>
    <p:sldId id="258" r:id="rId4"/>
    <p:sldId id="261" r:id="rId5"/>
    <p:sldId id="263" r:id="rId6"/>
    <p:sldId id="262" r:id="rId7"/>
    <p:sldId id="264" r:id="rId8"/>
    <p:sldId id="265" r:id="rId9"/>
    <p:sldId id="271" r:id="rId10"/>
    <p:sldId id="270" r:id="rId11"/>
    <p:sldId id="276" r:id="rId12"/>
    <p:sldId id="272" r:id="rId13"/>
    <p:sldId id="266" r:id="rId14"/>
    <p:sldId id="267" r:id="rId15"/>
    <p:sldId id="268" r:id="rId16"/>
    <p:sldId id="269" r:id="rId17"/>
    <p:sldId id="273" r:id="rId18"/>
    <p:sldId id="275" r:id="rId19"/>
    <p:sldId id="274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02" autoAdjust="0"/>
  </p:normalViewPr>
  <p:slideViewPr>
    <p:cSldViewPr showGuides="1">
      <p:cViewPr>
        <p:scale>
          <a:sx n="78" d="100"/>
          <a:sy n="78" d="100"/>
        </p:scale>
        <p:origin x="-114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84894-9B23-4C6B-BBC9-4E6FD24506F8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0F260-A10D-4FC8-B078-0625A99F1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9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F260-A10D-4FC8-B078-0625A99F16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6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5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4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6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4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7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9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7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9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6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407F-A175-4767-807D-D4D6892DCE3B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8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F407F-A175-4767-807D-D4D6892DCE3B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3371-681C-48AD-92BA-291ADE882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0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ok.ru/video/2666397959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3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исьма с войны - копия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0" y="116632"/>
            <a:ext cx="8639943" cy="64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исьма с войны - копия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3" y="-23232"/>
            <a:ext cx="8855968" cy="66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54" y="116632"/>
            <a:ext cx="5217050" cy="63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6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er\Desktop\письма с войны - копия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520"/>
            <a:ext cx="526916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4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исьма с войны - копия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05" y="0"/>
            <a:ext cx="54053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исьма с войны - копия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98" y="0"/>
            <a:ext cx="5549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17" y="116632"/>
            <a:ext cx="5646428" cy="6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0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24" y="188640"/>
            <a:ext cx="4971088" cy="662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2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040560" cy="672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7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8" y="-171400"/>
            <a:ext cx="5040560" cy="672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1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1916832"/>
            <a:ext cx="2592288" cy="187253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КУЗНЕЦОВ СТАНИСЛАВ АЛЕКСЕВИЧ</a:t>
            </a:r>
            <a:endParaRPr lang="ru-RU" sz="3200" b="1" dirty="0"/>
          </a:p>
        </p:txBody>
      </p:sp>
      <p:pic>
        <p:nvPicPr>
          <p:cNvPr id="1026" name="Picture 2" descr="C:\Users\User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392488" cy="59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645024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1944г.Это последнее фото</a:t>
            </a:r>
            <a:r>
              <a:rPr lang="ru-RU" sz="2000" b="1" dirty="0" smtClean="0"/>
              <a:t>. Погиб </a:t>
            </a:r>
            <a:r>
              <a:rPr lang="ru-RU" sz="2000" b="1" dirty="0"/>
              <a:t>03.08.1944г. под </a:t>
            </a:r>
            <a:r>
              <a:rPr lang="ru-RU" sz="2000" b="1" dirty="0" err="1"/>
              <a:t>г.Сувалки</a:t>
            </a:r>
            <a:r>
              <a:rPr lang="ru-RU" sz="2000" b="1" dirty="0"/>
              <a:t>. Польша. </a:t>
            </a:r>
            <a:r>
              <a:rPr lang="ru-RU" sz="2000" b="1" dirty="0" smtClean="0"/>
              <a:t>Награжден </a:t>
            </a:r>
            <a:r>
              <a:rPr lang="ru-RU" sz="2000" b="1" dirty="0"/>
              <a:t>Орденами Отечественной Войны второй и первой степени, Красной Звезды и орденом Красного Знамени.</a:t>
            </a:r>
          </a:p>
        </p:txBody>
      </p:sp>
    </p:spTree>
    <p:extLst>
      <p:ext uri="{BB962C8B-B14F-4D97-AF65-F5344CB8AC3E}">
        <p14:creationId xmlns:p14="http://schemas.microsoft.com/office/powerpoint/2010/main" val="16127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567264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https://ok.ru/video/26663979591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1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849434" cy="61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875"/>
            <a:ext cx="3141663" cy="720725"/>
          </a:xfrm>
        </p:spPr>
        <p:txBody>
          <a:bodyPr>
            <a:noAutofit/>
          </a:bodyPr>
          <a:lstStyle/>
          <a:p>
            <a:r>
              <a:rPr lang="ru-RU" sz="2800" dirty="0" smtClean="0"/>
              <a:t>1943 ГОД ФОТО ОТЦУ НА ФРОНТ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781300"/>
            <a:ext cx="2997200" cy="33448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КУЗНЕЦОВЫ ЮРИЙ И ВАЛЕРИЙ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490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940966"/>
          </a:xfrm>
        </p:spPr>
        <p:txBody>
          <a:bodyPr/>
          <a:lstStyle/>
          <a:p>
            <a:r>
              <a:rPr lang="ru-RU" b="1" dirty="0" smtClean="0"/>
              <a:t>1939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59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920880" cy="558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15212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1940 </a:t>
            </a:r>
            <a:r>
              <a:rPr lang="ru-RU" sz="3600" b="1" dirty="0"/>
              <a:t>год. На груди отца значок Ворошиловского стрелка.</a:t>
            </a:r>
          </a:p>
        </p:txBody>
      </p:sp>
    </p:spTree>
    <p:extLst>
      <p:ext uri="{BB962C8B-B14F-4D97-AF65-F5344CB8AC3E}">
        <p14:creationId xmlns:p14="http://schemas.microsoft.com/office/powerpoint/2010/main" val="17633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392488" cy="555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2447925" cy="6477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1943</a:t>
            </a:r>
            <a:endParaRPr lang="ru-RU" sz="4000" b="1" dirty="0"/>
          </a:p>
        </p:txBody>
      </p:sp>
      <p:pic>
        <p:nvPicPr>
          <p:cNvPr id="5123" name="Picture 3" descr="C:\Users\User\Desktop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4563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исьма с войны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8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исьма с войны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0106"/>
            <a:ext cx="6624736" cy="64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исьма с войны - копия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1" y="-315416"/>
            <a:ext cx="8951979" cy="671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58</Words>
  <Application>Microsoft Office PowerPoint</Application>
  <PresentationFormat>Экран (4:3)</PresentationFormat>
  <Paragraphs>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КУЗНЕЦОВ СТАНИСЛАВ АЛЕКСЕВИЧ</vt:lpstr>
      <vt:lpstr>1943 ГОД ФОТО ОТЦУ НА ФРОНТ</vt:lpstr>
      <vt:lpstr>1939 ГОД</vt:lpstr>
      <vt:lpstr>1940 год. На груди отца значок Ворошиловского стрелка.</vt:lpstr>
      <vt:lpstr>1943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User</cp:lastModifiedBy>
  <cp:revision>12</cp:revision>
  <dcterms:created xsi:type="dcterms:W3CDTF">2020-02-27T07:31:02Z</dcterms:created>
  <dcterms:modified xsi:type="dcterms:W3CDTF">2021-05-11T14:04:12Z</dcterms:modified>
</cp:coreProperties>
</file>