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03.06.2018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03.06.2018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03.06.2018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03.06.2018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0%D1%8B%D0%B1%D0%B8%D0%BD%D1%81%D0%BA%D0%BE%D0%B5_%D0%B2%D0%BE%D0%B4%D0%BE%D1%85%D1%80%D0%B0%D0%BD%D0%B8%D0%BB%D0%B8%D1%89%D0%B5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1868" TargetMode="External"/><Relationship Id="rId7" Type="http://schemas.openxmlformats.org/officeDocument/2006/relationships/image" Target="../media/image12.jpeg"/><Relationship Id="rId2" Type="http://schemas.openxmlformats.org/officeDocument/2006/relationships/hyperlink" Target="https://ru.wikipedia.org/wiki/181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hyperlink" Target="https://ru.wikipedia.org/wiki/2007_%D0%B3%D0%BE%D0%B4" TargetMode="External"/><Relationship Id="rId4" Type="http://schemas.openxmlformats.org/officeDocument/2006/relationships/hyperlink" Target="https://ru.wikipedia.org/wiki/1903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reative Wine - Весьегонск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643314"/>
            <a:ext cx="471490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Месторасположение vipturma.ru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3643314"/>
            <a:ext cx="4805373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428728" y="214290"/>
            <a:ext cx="650611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ЗНАКОМЬТЕСЬ, ВЕСЬЕГОНСК.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НАША МАЛАЯ РОДИНА!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018.radikal.ru/i513/1208/57/9b160e3c6f6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8501122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019.radikal.ru/i625/1208/45/c63e8ba467a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8429684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014.radikal.ru/1208/fc/30025837657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8358246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017.radikal.ru/i404/1208/8f/7c8d00da2b1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8358246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travellers.ru/img/imbase/ru/c/c3/vesyegonsk0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286808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017.radikal.ru/1208/db/39de89f2e15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286808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8715436" cy="657227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u="sng" dirty="0" smtClean="0"/>
              <a:t>Природа 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Весьегонск славится неповторимой красотой природы; светло - синие волны самого крупного в Европе Рыбинского моря, по площади уступающего только Ладожскому да Онежскому озерам, плещут у самых городских стен. Природа не поскупилась на богатства для Весьегонска, подарив ему изумрудное ожерелье вечнозеленых сосновых боров, и прирожденную чистоту песчаных улиц, являющихся, словно пляжи, отличным естественным фильтром не хранящим луж. Вечнозеленые сосновые боры со всех сторон окаймляют город, водохранилище и полноводные реки района. Весьегонск весной и летом буквально утопает в благоуханной зеленой кипени парков» скверов, аллей, садов. Густые леса, стеной окружающие город, дарят людям чистейший, целебный воздух, неисчислимое количество всевозможных ягод и грибов. </a:t>
            </a:r>
            <a:endParaRPr lang="ru-RU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тогалерея ТУРЫ.ру по России, Весьегонск город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421484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2-tub-ru.yandex.net/i?id=b8f1d5bacbc8dfeb2383bb8c58034e20-43-144&amp;n=2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85728"/>
            <a:ext cx="414340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Реклама от Джейсона Брэдбери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429000"/>
            <a:ext cx="4214842" cy="3082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PICT3585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429000"/>
            <a:ext cx="414340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 (16)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421484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0 (12)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85728"/>
            <a:ext cx="414338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im3-tub-ru.yandex.net/i?id=b6f9c599df4bcaf9e9acf4eff48aae1c-118-144&amp;n=2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500438"/>
            <a:ext cx="4143404" cy="3071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Фотография автора dimaaaN - Рыбалка, Охота и Туризм - первая социальная сеть для рыбаков, охотников, путешественников и просто л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571876"/>
            <a:ext cx="407196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 (20)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342902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0 (36)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285728"/>
            <a:ext cx="335758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im2-tub-ru.yandex.net/i?id=2d209b474b0f8aaf199b35365d1dbc25-27-144&amp;n=2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285728"/>
            <a:ext cx="335758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3-tub-ru.yandex.net/i?id=5bc5dd08d7abf3369d8ae34fadf20dc4-27-144&amp;n=21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3357562"/>
            <a:ext cx="407196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1-tub-ru.yandex.net/i?id=ce6f315cfb6c89d726b88d456eb9bf73-59-144&amp;n=21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6314" y="3357562"/>
            <a:ext cx="385765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Мои документы\Мои рисунки\Новая папка\герб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171451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214546" y="500042"/>
            <a:ext cx="67151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Весьегонск — самый северный город Тверской области, расположен на берегу </a:t>
            </a:r>
            <a:r>
              <a:rPr lang="ru-RU" sz="2800" b="1" dirty="0" err="1" smtClean="0"/>
              <a:t>Моложского</a:t>
            </a:r>
            <a:r>
              <a:rPr lang="ru-RU" sz="2800" b="1" dirty="0" smtClean="0"/>
              <a:t> залива </a:t>
            </a:r>
            <a:r>
              <a:rPr lang="ru-RU" sz="2800" b="1" dirty="0" smtClean="0">
                <a:hlinkClick r:id="rId3" tooltip="Рыбинское водохранилище"/>
              </a:rPr>
              <a:t>Рыбинского водохранилища</a:t>
            </a:r>
            <a:endParaRPr lang="ru-RU" sz="2800" b="1" dirty="0"/>
          </a:p>
        </p:txBody>
      </p:sp>
      <p:pic>
        <p:nvPicPr>
          <p:cNvPr id="4" name="Рисунок 3" descr="Россия, Россия (экскурс) &quot;Весьегонск - самый северный город в Тверской области&quot; :: ТУРЫ.ру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2357430"/>
            <a:ext cx="6000792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есьегонск - современная Атлантид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457203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Весьегонск (2013)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214290"/>
            <a:ext cx="4370442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Фотогалерея Весьегонска Тверская область, фото улиц, фотографии из жизни города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857628"/>
            <a:ext cx="4286280" cy="2743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Весьегонск.net.ru ФОТОГАЛЕРЕЯ фотография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714752"/>
            <a:ext cx="4303723" cy="288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85720" y="285728"/>
            <a:ext cx="8715436" cy="3714776"/>
          </a:xfrm>
        </p:spPr>
        <p:txBody>
          <a:bodyPr>
            <a:norm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Достопримечательности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 настоящему времени в Весьегонске сохранились следующие церкви: </a:t>
            </a: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Казанская </a:t>
            </a: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  <a:hlinkClick r:id="rId2" tooltip="1811"/>
              </a:rPr>
              <a:t>1811</a:t>
            </a: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г.), Троицкая (</a:t>
            </a: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  <a:hlinkClick r:id="rId3" tooltip="1868"/>
              </a:rPr>
              <a:t>1868</a:t>
            </a: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г.), Иоанна Предтечи (деревянная, </a:t>
            </a: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  <a:hlinkClick r:id="rId4" tooltip="1903"/>
              </a:rPr>
              <a:t>1903</a:t>
            </a: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г.).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Имеется краеведческий музей, музей «Рака», музей ремесел. </a:t>
            </a: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  <a:hlinkClick r:id="rId5" tooltip="2007 год"/>
              </a:rPr>
              <a:t>2007 году</a:t>
            </a: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установлен поклонный крест памяти затопленных святынь. </a:t>
            </a: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 </a:t>
            </a: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реке можно попасть в Дарвинский заповедник в музей «Природы» </a:t>
            </a: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</a:t>
            </a: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 часовне посвященной матери Ивана Грозного Елены Глинской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7" name="Рисунок 6" descr="Тверская Атлантида SVLV - Информационный портал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3857628"/>
            <a:ext cx="385765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Весьегонск - современная Атлантида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3438" y="3857628"/>
            <a:ext cx="4027472" cy="2662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то Дарвинский заповедник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429000"/>
            <a:ext cx="4143404" cy="293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Заповедники и национальные парки России - Дарвинский заповедник на Ваш Сад - цветочный портал Ваш Сад!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429000"/>
            <a:ext cx="371826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Фотохостинг: фотографии пользователя solus77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57166"/>
            <a:ext cx="400052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Весьегонск.net.ru ФОТОГАЛЕРЕЯ фотография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285728"/>
            <a:ext cx="378621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6739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Транспорт</a:t>
            </a:r>
          </a:p>
          <a:p>
            <a:pPr>
              <a:buNone/>
            </a:pPr>
            <a:r>
              <a:rPr lang="ru-RU" dirty="0" smtClean="0"/>
              <a:t>Весьегонск — портовый город на Рыбинском водохранилище.</a:t>
            </a:r>
          </a:p>
          <a:p>
            <a:pPr>
              <a:buNone/>
            </a:pPr>
            <a:r>
              <a:rPr lang="ru-RU" dirty="0" smtClean="0"/>
              <a:t>На </a:t>
            </a:r>
            <a:r>
              <a:rPr lang="ru-RU" dirty="0" smtClean="0"/>
              <a:t>сегодняшний день по железнодорожной ветке ходит только пригородный поезд Сонково — Весьегонск. С 1 октября 2012 г. поезд ходит по чётным числам. Вагоны беспересадочного сообщения из Москвы и Санкт-Петербурга перестали ходить с 27 мая 2012 года.</a:t>
            </a:r>
          </a:p>
          <a:p>
            <a:pPr>
              <a:buNone/>
            </a:pPr>
            <a:r>
              <a:rPr lang="ru-RU" dirty="0" smtClean="0"/>
              <a:t>Автобусное сообщение есть до Твери (ежедневно), Москвы (ежедневно), Санкт-Петербурга и Устюжны.</a:t>
            </a:r>
          </a:p>
          <a:p>
            <a:pPr>
              <a:buNone/>
            </a:pPr>
            <a:r>
              <a:rPr lang="ru-RU" dirty="0" smtClean="0"/>
              <a:t>Речной транспорт: есть два рабочих теплохода («Бриз» и КС-100), которые осуществляют перевозки по реке. Регулярного сообщения по реке нет.</a:t>
            </a:r>
          </a:p>
          <a:p>
            <a:pPr>
              <a:buNone/>
            </a:pPr>
            <a:r>
              <a:rPr lang="ru-RU" dirty="0" smtClean="0"/>
              <a:t>Воздушный транспорт: с начала 1990-х годов авиасообщение с Тверью и Череповцом прекращено. Аэродром заброшен и зарос деревьями, его использование невозможно.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то - Дарвинский заповедник. Июнь-200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385765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Весьегонск (Весьегонск, Россия)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57166"/>
            <a:ext cx="378621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2-tub-ru.yandex.net/i?id=b8931039ce67545bd4e947d04090e4f6-78-144&amp;n=2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3429000"/>
            <a:ext cx="421484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8229600" cy="1762124"/>
          </a:xfrm>
        </p:spPr>
        <p:txBody>
          <a:bodyPr/>
          <a:lstStyle/>
          <a:p>
            <a:pPr>
              <a:buNone/>
            </a:pPr>
            <a:r>
              <a:rPr lang="ru-RU" b="1" u="sng" dirty="0" smtClean="0"/>
              <a:t>Старый Весьегонск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Весьегонск – один из городов, которым выпала горькая участь попасть в зону затопления во время знаменитого </a:t>
            </a:r>
            <a:r>
              <a:rPr lang="ru-RU" dirty="0" err="1" smtClean="0"/>
              <a:t>Волгостроя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4" name="Рисунок 3" descr="http://s54.radikal.ru/i145/1208/79/4adf1a17a1c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000240"/>
            <a:ext cx="8501122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003.radikal.ru/1208/f7/8c568a3c2c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8334412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41</TotalTime>
  <Words>279</Words>
  <PresentationFormat>Экран (4:3)</PresentationFormat>
  <Paragraphs>16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никита овчинников</dc:creator>
  <cp:lastModifiedBy>user</cp:lastModifiedBy>
  <cp:revision>6</cp:revision>
  <dcterms:created xsi:type="dcterms:W3CDTF">2015-02-17T13:17:17Z</dcterms:created>
  <dcterms:modified xsi:type="dcterms:W3CDTF">2018-06-03T09:54:23Z</dcterms:modified>
</cp:coreProperties>
</file>