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3" r:id="rId5"/>
    <p:sldId id="262" r:id="rId6"/>
    <p:sldId id="265" r:id="rId7"/>
    <p:sldId id="264" r:id="rId8"/>
    <p:sldId id="261" r:id="rId9"/>
    <p:sldId id="266" r:id="rId10"/>
    <p:sldId id="267" r:id="rId11"/>
    <p:sldId id="268" r:id="rId12"/>
    <p:sldId id="269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44C-074F-4CE8-B9E4-9C9F85899448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65E8-C2BC-47A2-96C2-7AF3875A8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0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44C-074F-4CE8-B9E4-9C9F85899448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65E8-C2BC-47A2-96C2-7AF3875A8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81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44C-074F-4CE8-B9E4-9C9F85899448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65E8-C2BC-47A2-96C2-7AF3875A8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42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44C-074F-4CE8-B9E4-9C9F85899448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65E8-C2BC-47A2-96C2-7AF3875A8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48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44C-074F-4CE8-B9E4-9C9F85899448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65E8-C2BC-47A2-96C2-7AF3875A8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96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44C-074F-4CE8-B9E4-9C9F85899448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65E8-C2BC-47A2-96C2-7AF3875A8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029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44C-074F-4CE8-B9E4-9C9F85899448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65E8-C2BC-47A2-96C2-7AF3875A8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96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44C-074F-4CE8-B9E4-9C9F85899448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65E8-C2BC-47A2-96C2-7AF3875A8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732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44C-074F-4CE8-B9E4-9C9F85899448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65E8-C2BC-47A2-96C2-7AF3875A8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27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44C-074F-4CE8-B9E4-9C9F85899448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65E8-C2BC-47A2-96C2-7AF3875A8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807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44C-074F-4CE8-B9E4-9C9F85899448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65E8-C2BC-47A2-96C2-7AF3875A8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18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C644C-074F-4CE8-B9E4-9C9F85899448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565E8-C2BC-47A2-96C2-7AF3875A8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31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s\Desktop\_900078_2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\Desktop\hello_html_m4d5a13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69160"/>
            <a:ext cx="7632847" cy="189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80528" y="2528900"/>
            <a:ext cx="4752528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Народная тряпичная </a:t>
            </a:r>
            <a:r>
              <a:rPr lang="ru-RU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кукла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Автор: </a:t>
            </a:r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Кожаева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Елена Алексеевна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" name="Russkij_narodnyj_fon_-_Russkij_narodnyj_f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28384" y="4564360"/>
            <a:ext cx="6096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r="23374" b="13793"/>
          <a:stretch/>
        </p:blipFill>
        <p:spPr>
          <a:xfrm>
            <a:off x="4644008" y="188640"/>
            <a:ext cx="4176464" cy="46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6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s\Desktop\4495498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3813888" cy="50851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16928" y="620689"/>
            <a:ext cx="4369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Кукла-оберег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«Масленица» — обязательная гостья на проводах зимы. Без волшебного оберега славяне не могли по-настоящему встретить весеннюю пору. Кукла служит магической защитницей дома. Она отгоняет беды, помогает пережить сложные времена, привлекает богатство и достаток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Магическая кукла символизирует обновление природы, вслед за которым настает и обновление жизни. «Масленица» олицетворяла пробуждение матушки Земли.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Славяне, создавая куколку, всегда оставляли ее руки поднятыми ввысь – к небесам, к солнечному свету. Это важный момент, о котором и вы должны помнить, если решите самостоятельно смастерить волшебный оберег.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530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s\Desktop\4495498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21651" r="10800"/>
          <a:stretch/>
        </p:blipFill>
        <p:spPr>
          <a:xfrm>
            <a:off x="457200" y="476672"/>
            <a:ext cx="3682752" cy="53732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97152" y="116632"/>
            <a:ext cx="4089648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такие обереги делались для мужчин, но на самом деле их можно делать и для женщин. Ранее это было недопустимо, но времена меняются. При условии, что женщине нужна помощь в изменении судьбы в лучшую сторону, Спиридон Солнцеворот станет для нее полезным помощником. Лучше всего такой оберег подойдет деловым леди, а также матерям-одиночкам.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народная кукла помогала справиться с неприятностями и сложным выбором. Так что, по сути, она пригодится всякому, кто нуждается в выборе правильного пути, в развитии собственного дела и привлечения благополучия на всех уровнях. Главное помнить, что любые перемены требуют усилий. Поэтому, чтобы все обернулось хорошо, к изменениям нужно быть готовым, как минимум морально, а лучше и финансово.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473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s\Desktop\4495498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666" y="0"/>
            <a:ext cx="92076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46138"/>
            <a:ext cx="3327834" cy="44371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72228" y="274639"/>
            <a:ext cx="45145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Кукла </a:t>
            </a:r>
            <a:r>
              <a:rPr lang="ru-RU" b="1" dirty="0" err="1"/>
              <a:t>Параскева</a:t>
            </a:r>
            <a:r>
              <a:rPr lang="ru-RU" b="1" dirty="0"/>
              <a:t> - </a:t>
            </a:r>
            <a:r>
              <a:rPr lang="ru-RU" b="1" dirty="0" err="1"/>
              <a:t>берегиня</a:t>
            </a:r>
            <a:r>
              <a:rPr lang="ru-RU" b="1" dirty="0"/>
              <a:t> женских ремёсел. Святая </a:t>
            </a:r>
            <a:r>
              <a:rPr lang="ru-RU" b="1" dirty="0" err="1"/>
              <a:t>Параскева</a:t>
            </a:r>
            <a:r>
              <a:rPr lang="ru-RU" b="1" dirty="0"/>
              <a:t> Пятница на Руси почиталась как женская заступница, покровительница рукодельниц.</a:t>
            </a:r>
          </a:p>
          <a:p>
            <a:r>
              <a:rPr lang="ru-RU" b="1" dirty="0"/>
              <a:t>Многие представляют эту куклу в очень ограниченной функции − помощнице в женских ремеслах. Для этой цели вполне достаточно куклы "</a:t>
            </a:r>
            <a:r>
              <a:rPr lang="ru-RU" b="1" dirty="0" err="1"/>
              <a:t>Десятиручки</a:t>
            </a:r>
            <a:r>
              <a:rPr lang="ru-RU" b="1" dirty="0"/>
              <a:t>".</a:t>
            </a:r>
          </a:p>
          <a:p>
            <a:r>
              <a:rPr lang="ru-RU" b="1" dirty="0"/>
              <a:t>Это совсем разные куклы с разными исходными историями. Ни одна кукла не претерпела такой длительной трансформации во времени, сохраняя свою основную сущность, как </a:t>
            </a:r>
            <a:r>
              <a:rPr lang="ru-RU" b="1" dirty="0" err="1"/>
              <a:t>Макошь</a:t>
            </a:r>
            <a:r>
              <a:rPr lang="ru-RU" b="1" dirty="0"/>
              <a:t>, прообраз </a:t>
            </a:r>
            <a:r>
              <a:rPr lang="ru-RU" b="1" dirty="0" err="1"/>
              <a:t>Параскевы</a:t>
            </a:r>
            <a:r>
              <a:rPr lang="ru-RU" b="1" dirty="0"/>
              <a:t>. Кукла </a:t>
            </a:r>
            <a:r>
              <a:rPr lang="ru-RU" b="1" dirty="0" err="1"/>
              <a:t>Параскева</a:t>
            </a:r>
            <a:r>
              <a:rPr lang="ru-RU" b="1" dirty="0"/>
              <a:t> (с греч. пятница) в глубоком язычестве была женским божеством </a:t>
            </a:r>
            <a:r>
              <a:rPr lang="ru-RU" b="1" dirty="0" err="1"/>
              <a:t>Макошь</a:t>
            </a:r>
            <a:r>
              <a:rPr lang="ru-RU" b="1" dirty="0"/>
              <a:t>. Это один из самых сильных символов. Богиня рода и судьбы и всего, что связано с их укреплением и благополучием. Это кукла, требующая собственного осмысления.</a:t>
            </a:r>
          </a:p>
        </p:txBody>
      </p:sp>
    </p:spTree>
    <p:extLst>
      <p:ext uri="{BB962C8B-B14F-4D97-AF65-F5344CB8AC3E}">
        <p14:creationId xmlns:p14="http://schemas.microsoft.com/office/powerpoint/2010/main" val="282267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s\Desktop\d8e5567b221b-kopiya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1052736"/>
            <a:ext cx="5688632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До новых встреч</a:t>
            </a:r>
            <a:endParaRPr lang="ru-RU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82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s\Desktop\449549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s\Desktop\4clip_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393681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81939" y="2492896"/>
            <a:ext cx="4248472" cy="230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16322" y="864096"/>
            <a:ext cx="45704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Русская тряпичная кукла родом из семьи народных игрушек, история которой уходит своими корнями в глубокую древность. Куклы сопровождали человека с его первых шагов по земле. Дерево, глина, солома, ткань и другие доступные материалы в руках мастера становились игрушками для детей и обрядовыми фигурами для взрослых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7605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s\Desktop\449549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293096"/>
            <a:ext cx="266429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Куклы-обереги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41847" y="4293096"/>
            <a:ext cx="33123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Обрядовые куклы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4293096"/>
            <a:ext cx="280831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Игровые куклы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 descr="C:\Users\As\Desktop\kukly-ober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772816"/>
            <a:ext cx="230425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s\Desktop\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72814"/>
            <a:ext cx="2376264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s\Desktop\tn_189565_b7445035a9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278" y="1772814"/>
            <a:ext cx="2556215" cy="249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47664" y="404665"/>
            <a:ext cx="53103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национальная кукла подразделялась на три большие группы:</a:t>
            </a:r>
          </a:p>
        </p:txBody>
      </p:sp>
    </p:spTree>
    <p:extLst>
      <p:ext uri="{BB962C8B-B14F-4D97-AF65-F5344CB8AC3E}">
        <p14:creationId xmlns:p14="http://schemas.microsoft.com/office/powerpoint/2010/main" val="198530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s\Desktop\449549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80112" y="2492896"/>
            <a:ext cx="3384376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Игровые куклы – предназначались для забавы детям.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As\Desktop\molyshok-golysh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92" y="116632"/>
            <a:ext cx="506878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s\Desktop\0_757de_e79371e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16" y="3645024"/>
            <a:ext cx="4636740" cy="31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63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s\Desktop\449549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1" y="500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4088" y="2636912"/>
            <a:ext cx="2843808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Обрядовые куклы, их очень почитали на Руси.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7171" name="Picture 3" descr="C:\Users\As\Desktop\95829021_86498599_4934883_nerazluchnik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7" y="114601"/>
            <a:ext cx="3960440" cy="323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s\Desktop\b990f1c20ad59cafabf13dd1f6oj--kukly-igrushki-kukolki-oberegi-semi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91" y="3449825"/>
            <a:ext cx="3938466" cy="300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7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s\Desktop\449549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4088" y="2780928"/>
            <a:ext cx="3600400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Куклы-обереги, передавались от матери к дочери. Они были наделены особой силой и энергией.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As\Desktop\865ca000a02f8195ad4ee3c8ef1191c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352839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s\Desktop\DSC09903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3528392" cy="338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9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5122" name="Picture 2" descr="C:\Users\As\Desktop\449549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" y="103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80112" y="1266393"/>
            <a:ext cx="3418858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Кукла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«Кубышка-травница»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91" y="857988"/>
            <a:ext cx="3912391" cy="521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2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s\Desktop\449549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Обережная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«травница» часто служит амулетом на здоровье. Когда человек болеет, оберег располагают возле его постели. Предки куколку часто ставили в избе в местах с застоявшимся воздухом, вешали над колыбелькой младенца, давали забавляться детям. Люди верили в благотворное влияние «травницы» на здоровье человека. Это объясняется тем, что некоторые растения укрепляют иммунитет, уничтожают патогенные бактерии, действуют успокаивающе. В зависимости от используемых растений, кукла-кубышка «травница» также применяется с целью защиты от негатива, для притягивания любви, достатка.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02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s\Desktop\4495498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" y="-315416"/>
            <a:ext cx="9143999" cy="738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3921900" cy="52292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79100" y="548680"/>
            <a:ext cx="45133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11111"/>
                </a:solidFill>
                <a:latin typeface="Montserrat"/>
              </a:rPr>
              <a:t>Колокольчики стали атрибутом добрых вестей, потому что ямщики, развозившие письма и посылки, цепляли их к повозке</a:t>
            </a:r>
            <a:r>
              <a:rPr lang="ru-RU" b="1" dirty="0" smtClean="0">
                <a:solidFill>
                  <a:srgbClr val="111111"/>
                </a:solidFill>
                <a:latin typeface="Montserrat"/>
              </a:rPr>
              <a:t>.</a:t>
            </a:r>
          </a:p>
          <a:p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</a:rPr>
              <a:t>История ее создания тянется с Валдая- родины знаменитых валдайских колокольчиков. А славился этот край именно маленькими колокольчиками, которые крепились на каждую повозку ямщика. Так и женщины решили, закрывая колокольный звон в ткань, привлекать в свой дом добро и хорошие вести. Кукла оберег "Колокольчик" стала охранять дом и его обитателей от дурных вестей и зависти, от черной магии, проклятий, порчи и сглаза. Кроме того, эта куколка стала олицетворять собой </a:t>
            </a:r>
            <a:r>
              <a:rPr lang="ru-RU" b="1" dirty="0" err="1">
                <a:solidFill>
                  <a:srgbClr val="111111"/>
                </a:solidFill>
                <a:latin typeface="Arial" panose="020B0604020202020204" pitchFamily="34" charset="0"/>
              </a:rPr>
              <a:t>Домаху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</a:rPr>
              <a:t>- жену домового, которая бережет семейный очаг.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622065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493</Words>
  <Application>Microsoft Office PowerPoint</Application>
  <PresentationFormat>Экран (4:3)</PresentationFormat>
  <Paragraphs>24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Monotype Corsiva</vt:lpstr>
      <vt:lpstr>Montserrat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Curnos™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</dc:creator>
  <cp:lastModifiedBy>scf2</cp:lastModifiedBy>
  <cp:revision>15</cp:revision>
  <dcterms:created xsi:type="dcterms:W3CDTF">2018-04-01T07:57:04Z</dcterms:created>
  <dcterms:modified xsi:type="dcterms:W3CDTF">2021-04-05T18:00:38Z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3025082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