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8" r:id="rId3"/>
    <p:sldId id="257" r:id="rId4"/>
    <p:sldId id="256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lend.ru/day/4-28/" TargetMode="External"/><Relationship Id="rId4" Type="http://schemas.openxmlformats.org/officeDocument/2006/relationships/hyperlink" Target="http://www.calend.ru/day/9-1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C2%AB%D0%9F%D0%BE%D0%B1%D0%B5%D0%B4%D0%B0%C2%BB" TargetMode="External"/><Relationship Id="rId13" Type="http://schemas.openxmlformats.org/officeDocument/2006/relationships/hyperlink" Target="https://ru.wikipedia.org/wiki/21_%D0%BC%D0%B0%D1%8F" TargetMode="External"/><Relationship Id="rId18" Type="http://schemas.openxmlformats.org/officeDocument/2006/relationships/image" Target="../media/image16.jpeg"/><Relationship Id="rId3" Type="http://schemas.openxmlformats.org/officeDocument/2006/relationships/hyperlink" Target="https://ru.wikipedia.org/wiki/1896_%D0%B3%D0%BE%D0%B4" TargetMode="External"/><Relationship Id="rId7" Type="http://schemas.openxmlformats.org/officeDocument/2006/relationships/hyperlink" Target="https://ru.wikipedia.org/wiki/%D0%A7%D0%B5%D1%82%D1%8B%D1%80%D0%B5%D0%B6%D0%B4%D1%8B_%D0%93%D0%B5%D1%80%D0%BE%D0%B8_%D0%A1%D0%BE%D0%B2%D0%B5%D1%82%D1%81%D0%BA%D0%BE%D0%B3%D0%BE_%D0%A1%D0%BE%D1%8E%D0%B7%D0%B0" TargetMode="External"/><Relationship Id="rId12" Type="http://schemas.openxmlformats.org/officeDocument/2006/relationships/hyperlink" Target="https://ru.wikipedia.org/wiki/1897_%D0%B3%D0%BE%D0%B4" TargetMode="External"/><Relationship Id="rId17" Type="http://schemas.openxmlformats.org/officeDocument/2006/relationships/hyperlink" Target="https://ru.wikipedia.org/wiki/1945" TargetMode="External"/><Relationship Id="rId2" Type="http://schemas.openxmlformats.org/officeDocument/2006/relationships/hyperlink" Target="https://ru.wikipedia.org/wiki/1_%D0%B4%D0%B5%D0%BA%D0%B0%D0%B1%D1%80%D1%8F" TargetMode="External"/><Relationship Id="rId16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1%80%D1%88%D0%B0%D0%BB_%D0%A1%D0%BE%D0%B2%D0%B5%D1%82%D1%81%D0%BA%D0%BE%D0%B3%D0%BE_%D0%A1%D0%BE%D1%8E%D0%B7%D0%B0" TargetMode="External"/><Relationship Id="rId11" Type="http://schemas.openxmlformats.org/officeDocument/2006/relationships/hyperlink" Target="https://ru.wikipedia.org/wiki/28_%D0%B4%D0%B5%D0%BA%D0%B0%D0%B1%D1%80%D1%8F" TargetMode="External"/><Relationship Id="rId5" Type="http://schemas.openxmlformats.org/officeDocument/2006/relationships/hyperlink" Target="https://ru.wikipedia.org/wiki/1974" TargetMode="External"/><Relationship Id="rId15" Type="http://schemas.openxmlformats.org/officeDocument/2006/relationships/hyperlink" Target="https://ru.wikipedia.org/wiki/1944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ru.wikipedia.org/wiki/18_%D0%B8%D1%8E%D0%BD%D1%8F" TargetMode="External"/><Relationship Id="rId9" Type="http://schemas.openxmlformats.org/officeDocument/2006/relationships/hyperlink" Target="https://ru.wikipedia.org/wiki/%D0%93%D0%BB%D0%B0%D0%B2%D1%8B_%D0%B2%D0%BE%D0%B5%D0%BD%D0%BD%D1%8B%D1%85_%D0%B2%D0%B5%D0%B4%D0%BE%D0%BC%D1%81%D1%82%D0%B2_%D0%A0%D0%BE%D1%81%D1%81%D0%B8%D0%B8" TargetMode="External"/><Relationship Id="rId14" Type="http://schemas.openxmlformats.org/officeDocument/2006/relationships/hyperlink" Target="https://ru.wikipedia.org/wiki/197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714348" y="357166"/>
            <a:ext cx="7358114" cy="221457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Герои Отечества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" name="Содержимое 7" descr="55570727_0_2a9df_5f2204df_X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2786058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c.pics.livejournal.com/tsarev_alexey/25627511/2361635/236163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4195080" cy="3286147"/>
          </a:xfrm>
          <a:prstGeom prst="rect">
            <a:avLst/>
          </a:prstGeom>
          <a:noFill/>
        </p:spPr>
      </p:pic>
      <p:pic>
        <p:nvPicPr>
          <p:cNvPr id="39942" name="Picture 6" descr="http://istoricheskij-portret.ru/wp-content/uploads/2015/03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04"/>
            <a:ext cx="3071834" cy="6009527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71472" y="714356"/>
            <a:ext cx="4143404" cy="157163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А. Невский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мая 1221г. -14 ноября 1263г.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ram-troicy.prihod.ru/users/67/1167/editor_files/image/90wje3eq27lucy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59"/>
            <a:ext cx="6715172" cy="4973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764386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Битва на реке Нива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488" y="357166"/>
            <a:ext cx="3643338" cy="78581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b.ru/misc/i/gallery/14044/163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4627532" cy="2776520"/>
          </a:xfrm>
          <a:prstGeom prst="rect">
            <a:avLst/>
          </a:prstGeom>
          <a:noFill/>
        </p:spPr>
      </p:pic>
      <p:sp>
        <p:nvSpPr>
          <p:cNvPr id="25604" name="AutoShape 4" descr="http://syl.ru/misc/i/ai/182678/745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syl.ru/misc/i/ai/182678/745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643470" cy="27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ертикальный свиток 6"/>
          <p:cNvSpPr/>
          <p:nvPr/>
        </p:nvSpPr>
        <p:spPr>
          <a:xfrm>
            <a:off x="5643570" y="1000108"/>
            <a:ext cx="3000396" cy="464347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Ледовое побоище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 апреля 1242г.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o3.imgsmail.ru/imgpreview?key=6ef26e37a2bd0090&amp;mb=imgdb_preview_1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1872541" cy="2500330"/>
          </a:xfrm>
          <a:prstGeom prst="rect">
            <a:avLst/>
          </a:prstGeom>
          <a:noFill/>
        </p:spPr>
      </p:pic>
      <p:pic>
        <p:nvPicPr>
          <p:cNvPr id="40964" name="Picture 4" descr="http://earth-chronicles.ru/Publications_9/4/3/1316485026_Poed-Peresveta_s_CHelubeem_na_K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0774" y="-5643625"/>
            <a:ext cx="4217902" cy="2504921"/>
          </a:xfrm>
          <a:prstGeom prst="rect">
            <a:avLst/>
          </a:prstGeom>
          <a:noFill/>
        </p:spPr>
      </p:pic>
      <p:pic>
        <p:nvPicPr>
          <p:cNvPr id="40966" name="Picture 6" descr="http://earth-chronicles.ru/Publications_9/4/3/31919992_Pavel_Popov_Kulikovskaya_bi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0"/>
            <a:ext cx="4181070" cy="2643206"/>
          </a:xfrm>
          <a:prstGeom prst="rect">
            <a:avLst/>
          </a:prstGeom>
          <a:noFill/>
        </p:spPr>
      </p:pic>
      <p:pic>
        <p:nvPicPr>
          <p:cNvPr id="6" name="Рисунок 5" descr="C:\Users\1\Downloads\Pictures\Изменения Picasa\1316485026_Poed-Peresveta_s_CHelubeem_na_K-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86124"/>
            <a:ext cx="5000660" cy="32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29520" y="3857628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Челубей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857628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Перевест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000760" y="4429132"/>
            <a:ext cx="1571636" cy="21431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14480" y="4429132"/>
            <a:ext cx="1285884" cy="35719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ертикальный свиток 15"/>
          <p:cNvSpPr/>
          <p:nvPr/>
        </p:nvSpPr>
        <p:spPr>
          <a:xfrm>
            <a:off x="2357422" y="285728"/>
            <a:ext cx="2214578" cy="250033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Дмитрий Донской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(20 октября 1350-27 мая 1389) умер в 39 лет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Joseph Kreutzinger - Portrait of Count Alexander Suvorov - WGA12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istoricheskij-portret.ru/wp-content/uploads/2015/03/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695380" cy="3286148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3500430" y="928670"/>
            <a:ext cx="4357718" cy="142876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Александр Васильевич Суворов 24 </a:t>
            </a:r>
            <a:r>
              <a:rPr lang="ru-RU" sz="1600" b="1" dirty="0" smtClean="0">
                <a:solidFill>
                  <a:schemeClr val="tx1"/>
                </a:solidFill>
              </a:rPr>
              <a:t>(родился ноября 1729 – умер18 мая 1800г.)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1\Downloads\Pictures\картинки\Kutuzov_by_Vol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214686"/>
            <a:ext cx="2794273" cy="3286148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1285852" y="5000636"/>
            <a:ext cx="4357718" cy="142876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Михаил Илларионович Кутузов</a:t>
            </a:r>
            <a:r>
              <a:rPr lang="ru-RU" dirty="0" smtClean="0">
                <a:hlinkClick r:id="rId4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hlinkClick r:id="rId4"/>
              </a:rPr>
              <a:t>16 сентября</a:t>
            </a:r>
            <a:r>
              <a:rPr lang="ru-RU" dirty="0" smtClean="0">
                <a:solidFill>
                  <a:schemeClr val="tx1"/>
                </a:solidFill>
              </a:rPr>
              <a:t> 1745 —</a:t>
            </a:r>
            <a:r>
              <a:rPr lang="ru-RU" u="sng" dirty="0" smtClean="0">
                <a:solidFill>
                  <a:schemeClr val="tx1"/>
                </a:solidFill>
                <a:hlinkClick r:id="rId5"/>
              </a:rPr>
              <a:t>28 апреля</a:t>
            </a:r>
            <a:r>
              <a:rPr lang="ru-RU" dirty="0" smtClean="0">
                <a:solidFill>
                  <a:schemeClr val="tx1"/>
                </a:solidFill>
              </a:rPr>
              <a:t> 1813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Kutuzov by Vol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 descr="https://defendingrussia.ru/upload/articles/5/535/list_image/f5bc92b982186836abb61a0462d5b7f0_main.jpg"/>
          <p:cNvSpPr>
            <a:spLocks noChangeAspect="1" noChangeArrowheads="1"/>
          </p:cNvSpPr>
          <p:nvPr/>
        </p:nvSpPr>
        <p:spPr bwMode="auto">
          <a:xfrm>
            <a:off x="357158" y="42860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6314" y="4357694"/>
            <a:ext cx="4143404" cy="207170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Жуков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Георгий Константинович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19 ноября [</a:t>
            </a:r>
            <a:r>
              <a:rPr lang="ru-RU" sz="1200" dirty="0" smtClean="0">
                <a:solidFill>
                  <a:schemeClr val="tx1"/>
                </a:solidFill>
                <a:hlinkClick r:id="rId2" tooltip="1 декабря"/>
              </a:rPr>
              <a:t>1 декабря</a:t>
            </a:r>
            <a:r>
              <a:rPr lang="ru-RU" sz="1200" dirty="0" smtClean="0">
                <a:solidFill>
                  <a:schemeClr val="tx1"/>
                </a:solidFill>
              </a:rPr>
              <a:t>] </a:t>
            </a:r>
            <a:r>
              <a:rPr lang="ru-RU" sz="1200" dirty="0" smtClean="0">
                <a:solidFill>
                  <a:schemeClr val="tx1"/>
                </a:solidFill>
                <a:hlinkClick r:id="rId3" tooltip="1896 год"/>
              </a:rPr>
              <a:t>1896</a:t>
            </a:r>
            <a:r>
              <a:rPr lang="ru-RU" sz="1200" dirty="0" smtClean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hlinkClick r:id="rId4" tooltip="18 июня"/>
              </a:rPr>
              <a:t>18 июня</a:t>
            </a:r>
            <a:r>
              <a:rPr lang="ru-RU" sz="1200" dirty="0" smtClean="0">
                <a:solidFill>
                  <a:schemeClr val="tx1"/>
                </a:solidFill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hlinkClick r:id="rId5" tooltip="1974"/>
              </a:rPr>
              <a:t>1974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hlinkClick r:id="rId6" tooltip="Маршал Советского Союза"/>
              </a:rPr>
              <a:t>Маршал Советского Союза</a:t>
            </a:r>
            <a:r>
              <a:rPr lang="ru-RU" sz="1200" dirty="0" smtClean="0">
                <a:solidFill>
                  <a:schemeClr val="tx1"/>
                </a:solidFill>
              </a:rPr>
              <a:t> (1943), </a:t>
            </a:r>
            <a:r>
              <a:rPr lang="ru-RU" sz="1200" u="sng" dirty="0" smtClean="0">
                <a:solidFill>
                  <a:schemeClr val="tx1"/>
                </a:solidFill>
                <a:hlinkClick r:id="rId7" tooltip="Четырежды Герои Советского Союза"/>
              </a:rPr>
              <a:t>четырежды Герой Советского Союза</a:t>
            </a:r>
            <a:r>
              <a:rPr lang="ru-RU" sz="1200" dirty="0" smtClean="0">
                <a:solidFill>
                  <a:schemeClr val="tx1"/>
                </a:solidFill>
              </a:rPr>
              <a:t>, кавалер двух </a:t>
            </a:r>
            <a:r>
              <a:rPr lang="ru-RU" sz="1200" dirty="0" smtClean="0">
                <a:solidFill>
                  <a:schemeClr val="tx1"/>
                </a:solidFill>
                <a:hlinkClick r:id="rId8" tooltip="Орден «Победа»"/>
              </a:rPr>
              <a:t>орденов «Победа»</a:t>
            </a:r>
            <a:r>
              <a:rPr lang="ru-RU" sz="1200" dirty="0" smtClean="0">
                <a:solidFill>
                  <a:schemeClr val="tx1"/>
                </a:solidFill>
              </a:rPr>
              <a:t>,. В послевоенные годы получил народное прозвище «Маршал Победы». </a:t>
            </a:r>
            <a:r>
              <a:rPr lang="ru-RU" sz="1200" dirty="0" smtClean="0">
                <a:solidFill>
                  <a:schemeClr val="tx1"/>
                </a:solidFill>
                <a:hlinkClick r:id="rId9" tooltip="Главы военных ведомств России"/>
              </a:rPr>
              <a:t>Министр обороны СССР</a:t>
            </a:r>
            <a:r>
              <a:rPr lang="ru-RU" sz="1200" dirty="0" smtClean="0">
                <a:solidFill>
                  <a:schemeClr val="tx1"/>
                </a:solidFill>
              </a:rPr>
              <a:t> (1955—1957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14282" y="571480"/>
            <a:ext cx="8001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Великая Отечественная война.(1941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1945 г.г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2" name="Picture 10" descr="http://otvet.imgsmail.ru/download/1cad0423a2b4808631be59d23c737028_i-33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1071546"/>
            <a:ext cx="2357454" cy="31355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4572008"/>
            <a:ext cx="3571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</a:t>
            </a:r>
          </a:p>
          <a:p>
            <a:pPr algn="ctr"/>
            <a:r>
              <a:rPr lang="ru-RU" b="1" dirty="0" smtClean="0"/>
              <a:t> Иван </a:t>
            </a:r>
          </a:p>
          <a:p>
            <a:pPr algn="ctr"/>
            <a:r>
              <a:rPr lang="ru-RU" b="1" dirty="0" smtClean="0"/>
              <a:t>Степанович Конев</a:t>
            </a:r>
            <a:r>
              <a:rPr lang="ru-RU" dirty="0" smtClean="0"/>
              <a:t> </a:t>
            </a:r>
            <a:r>
              <a:rPr lang="ru-RU" sz="1400" dirty="0" smtClean="0"/>
              <a:t>(16 </a:t>
            </a:r>
            <a:r>
              <a:rPr lang="ru-RU" sz="1400" dirty="0" smtClean="0">
                <a:hlinkClick r:id="rId11" tooltip="28 декабря"/>
              </a:rPr>
              <a:t>[28] декабря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12" tooltip="1897 год"/>
              </a:rPr>
              <a:t>1897</a:t>
            </a:r>
            <a:r>
              <a:rPr lang="ru-RU" sz="1400" dirty="0" smtClean="0"/>
              <a:t> — </a:t>
            </a:r>
            <a:r>
              <a:rPr lang="ru-RU" sz="1400" dirty="0" smtClean="0">
                <a:hlinkClick r:id="rId13" tooltip="21 мая"/>
              </a:rPr>
              <a:t>21 мая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14" tooltip="1973"/>
              </a:rPr>
              <a:t>1973</a:t>
            </a:r>
            <a:r>
              <a:rPr lang="ru-RU" sz="1400" dirty="0" smtClean="0"/>
              <a:t>) — советский полководец, </a:t>
            </a:r>
            <a:r>
              <a:rPr lang="ru-RU" sz="1400" dirty="0" smtClean="0">
                <a:hlinkClick r:id="rId6" tooltip="Маршал Советского Союза"/>
              </a:rPr>
              <a:t>Маршал Советского Союза</a:t>
            </a:r>
            <a:r>
              <a:rPr lang="ru-RU" sz="1400" dirty="0" smtClean="0"/>
              <a:t> (</a:t>
            </a:r>
            <a:r>
              <a:rPr lang="ru-RU" sz="1400" dirty="0" smtClean="0">
                <a:hlinkClick r:id="rId15" tooltip="1944"/>
              </a:rPr>
              <a:t>1944</a:t>
            </a:r>
            <a:r>
              <a:rPr lang="ru-RU" sz="1400" dirty="0" smtClean="0"/>
              <a:t>), дважды </a:t>
            </a:r>
            <a:r>
              <a:rPr lang="ru-RU" sz="1400" dirty="0" smtClean="0">
                <a:hlinkClick r:id="rId16" tooltip="Герой Советского Союза"/>
              </a:rPr>
              <a:t>Герой Советского Союза</a:t>
            </a:r>
            <a:r>
              <a:rPr lang="ru-RU" sz="1400" dirty="0" smtClean="0"/>
              <a:t> (</a:t>
            </a:r>
            <a:r>
              <a:rPr lang="ru-RU" sz="1400" dirty="0" smtClean="0">
                <a:hlinkClick r:id="rId15" tooltip="1944"/>
              </a:rPr>
              <a:t>1944</a:t>
            </a:r>
            <a:r>
              <a:rPr lang="ru-RU" sz="1400" dirty="0" smtClean="0"/>
              <a:t>, </a:t>
            </a:r>
            <a:r>
              <a:rPr lang="ru-RU" sz="1400" dirty="0" smtClean="0">
                <a:hlinkClick r:id="rId17" tooltip="1945"/>
              </a:rPr>
              <a:t>1945</a:t>
            </a:r>
            <a:r>
              <a:rPr lang="ru-RU" sz="1400" dirty="0" smtClean="0"/>
              <a:t>).</a:t>
            </a:r>
            <a:endParaRPr lang="ru-RU" sz="1400" b="1" dirty="0" smtClean="0"/>
          </a:p>
        </p:txBody>
      </p:sp>
      <p:pic>
        <p:nvPicPr>
          <p:cNvPr id="18444" name="Picture 12" descr="http://lh6.ggpht.com/-vsuoU6xcRRA/UzmNW3xNF6I/AAAAAAAHItY/Ho3M95UJtK8/001_thumb%25255B4%25255D.jpg?imgmax=8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85852" y="1285860"/>
            <a:ext cx="2409409" cy="3000396"/>
          </a:xfrm>
          <a:prstGeom prst="rect">
            <a:avLst/>
          </a:prstGeom>
          <a:noFill/>
        </p:spPr>
      </p:pic>
      <p:sp>
        <p:nvSpPr>
          <p:cNvPr id="14" name="Вертикальный свиток 13"/>
          <p:cNvSpPr/>
          <p:nvPr/>
        </p:nvSpPr>
        <p:spPr>
          <a:xfrm>
            <a:off x="500034" y="4429132"/>
            <a:ext cx="4000528" cy="200026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214546" y="428604"/>
            <a:ext cx="4857784" cy="4214842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Вечная, память и Слава Героям Отечества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go2.imgsmail.ru/imgpreview?key=43bd9138efb2e69a&amp;mb=imgdb_preview_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929198"/>
            <a:ext cx="2286000" cy="1581151"/>
          </a:xfrm>
          <a:prstGeom prst="rect">
            <a:avLst/>
          </a:prstGeom>
          <a:noFill/>
        </p:spPr>
      </p:pic>
      <p:pic>
        <p:nvPicPr>
          <p:cNvPr id="5" name="Picture 2" descr="http://go2.imgsmail.ru/imgpreview?key=43bd9138efb2e69a&amp;mb=imgdb_preview_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929198"/>
            <a:ext cx="2286000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84</Words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2017-02-13T05:57:10Z</dcterms:created>
  <dcterms:modified xsi:type="dcterms:W3CDTF">2017-02-14T09:07:07Z</dcterms:modified>
</cp:coreProperties>
</file>