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82D19-B02F-4374-A390-7BAF70BA593B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A2F36-A623-4A3D-972A-837F2C84B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F63FF9-191E-431C-81F8-71954CCBF44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6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6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6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6000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4;&#1083;&#1103;_&#1087;&#1088;&#1077;&#1079;&#1077;&#1085;&#1090;&#1072;&#1094;&#1080;&#1080;_-_&#1074;&#1086;&#1083;&#1085;&#1091;&#1102;&#1097;&#1072;&#1103;_&#1084;&#1091;&#1079;&#1099;&#1082;&#1072;..._-_(mp3poisk.net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52" name="Рисунок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63888" y="4797152"/>
            <a:ext cx="5320945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Работа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Першиной Татьяны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Ученицы 9 класса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МБОУ «</a:t>
            </a:r>
            <a:r>
              <a:rPr lang="ru-RU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Селенгушская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ООШ»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7" name="Для_презентации_-_волнующая_музыка..._-_(mp3poisk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6754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6027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Вредоносные программы</a:t>
            </a:r>
            <a:endParaRPr lang="ru-RU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43841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А) Никогда не открывайте  никаких вложений, поступивших с электронным письмом, за исключением тех случаев, когда вы ожидаете получение вложения и точно знаете содержимое такого файла.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Б) Скачивайте файлы из надежных источников и обязательно читайте предупреждения об опасности, лицензионные соглашения и положения о конфиденциальности.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В) Регулярно устанавливайте на компьютере последние обновления безопасности и антивирусные средства.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 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" name="Рисунок 4" descr="virus3(1)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16688" y="4292600"/>
            <a:ext cx="21590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620688"/>
            <a:ext cx="3773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Азартные игры</a:t>
            </a:r>
            <a:endParaRPr lang="ru-RU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3" name="Рисунок 4" descr="0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128" y="1412776"/>
            <a:ext cx="3022600" cy="48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1556792"/>
            <a:ext cx="38164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Помните, что  нельзя играть на деньги. Ведь в основном подобные развлечения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спользуются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создателями для получения прибыли. Игроки больше теряют деньги, нежели выигрывают.  Играйте в не менее увлекательные игры, но которые не предполагают использование наличных или безналичных проигрышей/выигрышей</a:t>
            </a:r>
            <a:r>
              <a:rPr lang="ru-RU" dirty="0" smtClean="0">
                <a:latin typeface="Constantia" pitchFamily="18" charset="0"/>
              </a:rPr>
              <a:t>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9283" y="908720"/>
            <a:ext cx="6239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Онлайновое пиратство</a:t>
            </a:r>
            <a:endParaRPr lang="ru-RU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8389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Помните! Пиратство, по сути, обычное воровство, и вы, скорее всего, вряд ли захотите стать вором. Знайте, что подлинные (лицензионные) продукты всегда выгоднее и надежнее пиратской продукции. Официальный производитель несет ответственность за то, что он вам продает, он дорожит своей репутацией, чего нельзя сказать о компаниях – распространителях пиратских продуктов, которые преследуют только одну цель – обогатиться и за счет потребителя, и за счет производителя. Лицензионный пользователь программного обеспечения всегда может рассчитывать на консультационную и другую сервисную поддержку производителя, о чем пользователь пиратской копии может даже не вспоминать. Кроме того, приобретая лицензионный продукт, потребитель поддерживает развитие этого продукта, выход новых, более совершенных и удобных версий. Ведь в развитие продукта свой доход инвестирует только официальный производитель.</a:t>
            </a:r>
          </a:p>
          <a:p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Материалы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Нежелательного содержания</a:t>
            </a:r>
            <a:endParaRPr lang="ru-RU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3" name="Рисунок 3" descr="1272261657_26017_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425" y="3860800"/>
            <a:ext cx="26130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241333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Используйте средства фильтрации нежелательного материала (например, MSN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Premium’s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Parental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Controls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или встроенные в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Internet Explorer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®). Научитесь критически относиться к содержанию онлайновых материалов и не доверять им.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052736"/>
            <a:ext cx="7920880" cy="431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7920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b="1" dirty="0" smtClean="0"/>
              <a:t>Будь внимателен и осторожен!</a:t>
            </a:r>
            <a:br>
              <a:rPr lang="ru-RU" sz="4400" b="1" dirty="0" smtClean="0"/>
            </a:br>
            <a:endParaRPr lang="ru-RU" sz="4400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4400" dirty="0" smtClean="0">
                <a:solidFill>
                  <a:srgbClr val="C00000"/>
                </a:solidFill>
              </a:rPr>
              <a:t>Мы хотим, чтоб Интернет, 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Был Вам другом много лет! 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Будешь знать </a:t>
            </a:r>
            <a:r>
              <a:rPr lang="ru-RU" sz="4400" i="1" dirty="0" smtClean="0">
                <a:solidFill>
                  <a:srgbClr val="C00000"/>
                </a:solidFill>
              </a:rPr>
              <a:t>семь правил этих </a:t>
            </a:r>
            <a:r>
              <a:rPr lang="ru-RU" sz="4400" dirty="0" smtClean="0">
                <a:solidFill>
                  <a:srgbClr val="C00000"/>
                </a:solidFill>
              </a:rPr>
              <a:t>—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Смело плавай в Интернете! » </a:t>
            </a: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764704"/>
            <a:ext cx="6281738" cy="9715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b="1" dirty="0" smtClean="0"/>
              <a:t>Спрашивай взрослых</a:t>
            </a:r>
            <a:br>
              <a:rPr lang="ru-RU" sz="4800" b="1" dirty="0" smtClean="0"/>
            </a:br>
            <a:endParaRPr lang="ru-RU" sz="4800" b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Всегда спрашивай родителей о незнакомых вещах в Интернете. Они расскажут, что безопасно делать, а что нет.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  «Если что-то непонятно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страшно или неприятно, 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Быстро к взрослым поспеши, 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Расскажи и покажи.» </a:t>
            </a: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/>
              <a:t>Установи фильтр</a:t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Чтобы не сталкиваться с неприятной и огорчительной информацией в Интернете, установи на свой браузер фильтр, или попроси сделать это взрослых — тогда можешь смело пользоваться интересными тебе страничками в Интернете.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   «Как и всюду на планете,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Есть опасность в интернете.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Мы опасность исключаем,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Если фильтры подключаем.» </a:t>
            </a: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/>
              <a:t>Не открывай файлы </a:t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Не скачивай и не открывай неизвестные тебе или присланные незнакомцами файлы из Интернета. Чтобы избежать заражения компьютера вирусом, установи на него специальную программу — антивирус!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   «Не хочу попасть в беду —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Антивирус заведу!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Всем, кто ходит в интернет,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Пригодится наш совет.»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/>
              <a:t>Не спеши отправлять SMS</a:t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Если хочешь скачать картинку или мелодию, но тебя просят отправить </a:t>
            </a:r>
            <a:r>
              <a:rPr lang="ru-RU" sz="2800" dirty="0" err="1" smtClean="0"/>
              <a:t>смс</a:t>
            </a:r>
            <a:r>
              <a:rPr lang="ru-RU" sz="2800" dirty="0" smtClean="0"/>
              <a:t> — не спеши! Сначала проверь этот номер в интернете — безопасно ли отправлять на него </a:t>
            </a:r>
            <a:r>
              <a:rPr lang="ru-RU" sz="2800" dirty="0" err="1" smtClean="0"/>
              <a:t>смс</a:t>
            </a:r>
            <a:r>
              <a:rPr lang="ru-RU" sz="2800" dirty="0" smtClean="0"/>
              <a:t> и не обманут ли тебя. Сделать это можно на специальном сайте.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   «Иногда тебе в сети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Вдруг встречаются вруны.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Ты мошенникам не верь,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Информацию проверь!» </a:t>
            </a: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 descr="0001-001-SHkolnye-prinadlezhnost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260350"/>
            <a:ext cx="24114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3" descr="1240075740_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588" y="260350"/>
            <a:ext cx="187166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 descr="37661a136f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313" y="4508500"/>
            <a:ext cx="24765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 descr="C145-039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475" y="1484313"/>
            <a:ext cx="2881313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rot="16200000" flipH="1">
            <a:off x="2771776" y="2205037"/>
            <a:ext cx="64770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2951956" y="4401344"/>
            <a:ext cx="503238" cy="431800"/>
          </a:xfrm>
          <a:prstGeom prst="straightConnector1">
            <a:avLst/>
          </a:prstGeom>
          <a:ln w="127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6228556" y="2132807"/>
            <a:ext cx="576263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Рисунок 15" descr="120258m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16688" y="4365625"/>
            <a:ext cx="2278062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/>
          <p:nvPr/>
        </p:nvCxnSpPr>
        <p:spPr>
          <a:xfrm rot="16200000" flipV="1">
            <a:off x="5688013" y="4545013"/>
            <a:ext cx="863600" cy="647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Осторожно с незнакомыми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Не встречайся без родителей с людьми из Интернета вживую. В Интернете многие люди рассказывают о себе неправду.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  «Злые люди в Интернете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Расставляют свои сети. 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 незнакомыми людьми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Ты на встречу не иди!»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692696"/>
            <a:ext cx="6281738" cy="9715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dirty="0" smtClean="0"/>
              <a:t>Будь дружелюбен</a:t>
            </a:r>
            <a:br>
              <a:rPr lang="ru-RU" sz="3600" b="1" dirty="0" smtClean="0"/>
            </a:br>
            <a:endParaRPr lang="ru-RU" sz="3600" b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Общаясь в Интернете, будь дружелюбен с другими. Не пиши грубых слов! Ты можешь нечаянно обидеть человека, читать грубости так же неприятно, как и слышать.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rgbClr val="C00000"/>
                </a:solidFill>
              </a:rPr>
              <a:t>«С грубиянами в сети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Разговор не заводи.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Ну и сам не оплошай —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Никого не обижай.» </a:t>
            </a: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/>
              <a:t>Не рассказывай о себе</a:t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Никогда не рассказывай о себе незнакомым людям: где ты живешь, учишься, свой номер телефона. Это должны знать только твои друзья и семья!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   «Чтобы вор к нам не пришёл,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 чужой нас не нашёл,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Телефон свой, адрес, фото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интернет не помещай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 другим не сообщай.» </a:t>
            </a: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plashka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76350" y="1196975"/>
            <a:ext cx="69357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619250" y="1557338"/>
            <a:ext cx="6249988" cy="347662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БЕЗОПАСНОСТЬ В ИНТЕРНЕТЕ: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касается всех,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касается  каждого 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2400" b="1" i="1" dirty="0">
              <a:ln w="1905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2" name="Picture 2" descr="F:\фоны для презентации\Рисунок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500063"/>
            <a:ext cx="2163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5" descr="sl_2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38100" y="5033963"/>
            <a:ext cx="91821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648072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Помните!</a:t>
            </a:r>
          </a:p>
        </p:txBody>
      </p:sp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395288" y="2133600"/>
            <a:ext cx="83534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Bookman Old Style" pitchFamily="18" charset="0"/>
              </a:rPr>
              <a:t>ИНТЕРНЕТ</a:t>
            </a:r>
            <a:r>
              <a:rPr lang="ru-RU" sz="3200" b="1">
                <a:solidFill>
                  <a:srgbClr val="00B0F0"/>
                </a:solidFill>
                <a:latin typeface="Bookman Old Style" pitchFamily="18" charset="0"/>
              </a:rPr>
              <a:t> может быть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Bookman Old Style" pitchFamily="18" charset="0"/>
              </a:rPr>
              <a:t>прекрасным и полезным</a:t>
            </a:r>
          </a:p>
          <a:p>
            <a:pPr algn="ctr"/>
            <a:r>
              <a:rPr lang="ru-RU" sz="3200" b="1">
                <a:solidFill>
                  <a:srgbClr val="00B0F0"/>
                </a:solidFill>
                <a:latin typeface="Bookman Old Style" pitchFamily="18" charset="0"/>
              </a:rPr>
              <a:t>средством для обучения, </a:t>
            </a:r>
          </a:p>
          <a:p>
            <a:pPr algn="ctr"/>
            <a:r>
              <a:rPr lang="ru-RU" sz="3200" b="1">
                <a:solidFill>
                  <a:srgbClr val="00B0F0"/>
                </a:solidFill>
                <a:latin typeface="Bookman Old Style" pitchFamily="18" charset="0"/>
              </a:rPr>
              <a:t>отдыха или общения с друзьями. </a:t>
            </a:r>
          </a:p>
          <a:p>
            <a:pPr algn="ctr"/>
            <a:r>
              <a:rPr lang="ru-RU" sz="5400" b="1">
                <a:solidFill>
                  <a:srgbClr val="FF0000"/>
                </a:solidFill>
                <a:latin typeface="Bookman Old Style" pitchFamily="18" charset="0"/>
              </a:rPr>
              <a:t>Но</a:t>
            </a:r>
            <a:r>
              <a:rPr lang="ru-RU" sz="3200" b="1">
                <a:solidFill>
                  <a:srgbClr val="00B0F0"/>
                </a:solidFill>
                <a:latin typeface="Bookman Old Style" pitchFamily="18" charset="0"/>
              </a:rPr>
              <a:t> – как и реальный мир –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Bookman Old Style" pitchFamily="18" charset="0"/>
              </a:rPr>
              <a:t>Сеть тоже может быть опасна!</a:t>
            </a:r>
          </a:p>
          <a:p>
            <a:pPr algn="ctr"/>
            <a:endParaRPr lang="ru-RU" sz="3200">
              <a:latin typeface="Bookman Old Style" pitchFamily="18" charset="0"/>
            </a:endParaRPr>
          </a:p>
        </p:txBody>
      </p:sp>
      <p:pic>
        <p:nvPicPr>
          <p:cNvPr id="38915" name="Рисунок 5" descr="smilik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333375"/>
            <a:ext cx="133667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28800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«Какие опасности подстерегают нас в Интернете?»</a:t>
            </a:r>
            <a:endParaRPr lang="ru-RU" sz="5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" name="Содержимое 3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23528" y="4149080"/>
            <a:ext cx="381000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virus3(1)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16632"/>
            <a:ext cx="1358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5" descr="10947db38889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1916832"/>
            <a:ext cx="2918073" cy="367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28246" y="908720"/>
            <a:ext cx="6027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Вредоносные программы</a:t>
            </a:r>
            <a:endParaRPr lang="ru-RU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20840"/>
            <a:ext cx="34563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К вредоносным программам относятся вирусы, черви и «троянские кони» – это компьютерные программы, которые могут нанести вред вашему  компьютеру и хранящимся на нем данным. Они также могут снижать скорость обмена данными с Интернетом и даже использовать ваш компьютер для распространения своих копий на компьютеры ваших друзей, родственников, коллег и по всей остальной глобальной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Cети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 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6931" y="908720"/>
            <a:ext cx="5613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Азартные игры</a:t>
            </a:r>
            <a:endParaRPr lang="ru-RU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6"/>
            <a:ext cx="4176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Разница между игровыми сайтами и сайтами с азартными играми состоит в том, что на игровых сайтах обычно содержатся настольные и словесные игры, аркады и головоломки с системой начисления очков. Здесь не тратятся деньги: ни настоящие, ни игровые. В отличие от игровых сайтов, сайты с азартными играми могут допускать, что люди выигрывают или проигрывают игровые деньги. Сайты с играми на деньги обычно содержат игры, связанны с выигрышем или проигрышем настоящих денег.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" name="Рисунок 3" descr="0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104" y="1772816"/>
            <a:ext cx="3022600" cy="467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48680"/>
            <a:ext cx="6239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Онлайновое пиратство</a:t>
            </a:r>
            <a:endParaRPr lang="ru-RU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3" name="Рисунок 3" descr="originnal_631d9105c2d84779477fa04152640ce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2060848"/>
            <a:ext cx="34412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484784"/>
            <a:ext cx="3744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Онлайновое пиратство – это незаконное копирование и распространение (как для деловых, так и для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личных целей) материалов, защищенных авторским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правом – например, музыки, фильмов, игр или программ – без разрешения правообладателя.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Материалы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Нежелательного содержания</a:t>
            </a:r>
            <a:endParaRPr lang="ru-RU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3" name="Рисунок 3" descr="1272261657_26017_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128" y="2780928"/>
            <a:ext cx="29523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2274838"/>
            <a:ext cx="32403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К  материалам нежелательного содержания относятся: материалы порнографического, ненавистнического содержания, материалы суицидальной направленности, сектантскими материалы, материалы с  ненормативной лексикой.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81483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«Как этих опасностей избежать?»</a:t>
            </a:r>
            <a:endParaRPr lang="ru-RU" sz="5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" name="Рисунок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005064"/>
            <a:ext cx="3096344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848</Words>
  <Application>Microsoft Office PowerPoint</Application>
  <PresentationFormat>Экран (4:3)</PresentationFormat>
  <Paragraphs>64</Paragraphs>
  <Slides>23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Будь внимателен и осторожен! </vt:lpstr>
      <vt:lpstr>Спрашивай взрослых </vt:lpstr>
      <vt:lpstr>Установи фильтр </vt:lpstr>
      <vt:lpstr>Не открывай файлы  </vt:lpstr>
      <vt:lpstr>Не спеши отправлять SMS </vt:lpstr>
      <vt:lpstr>Осторожно с незнакомыми</vt:lpstr>
      <vt:lpstr>Будь дружелюбен </vt:lpstr>
      <vt:lpstr>Не рассказывай о себе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любовь</cp:lastModifiedBy>
  <cp:revision>12</cp:revision>
  <dcterms:modified xsi:type="dcterms:W3CDTF">2012-12-08T05:11:37Z</dcterms:modified>
</cp:coreProperties>
</file>