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C7CC1E5-610A-4463-AE73-CF553D69C208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0F2E1A9-3388-42E9-BD04-F7616A91E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C1E5-610A-4463-AE73-CF553D69C208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E1A9-3388-42E9-BD04-F7616A91E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C1E5-610A-4463-AE73-CF553D69C208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E1A9-3388-42E9-BD04-F7616A91E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C7CC1E5-610A-4463-AE73-CF553D69C208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E1A9-3388-42E9-BD04-F7616A91E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C7CC1E5-610A-4463-AE73-CF553D69C208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0F2E1A9-3388-42E9-BD04-F7616A91ED7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C7CC1E5-610A-4463-AE73-CF553D69C208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F2E1A9-3388-42E9-BD04-F7616A91E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C7CC1E5-610A-4463-AE73-CF553D69C208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0F2E1A9-3388-42E9-BD04-F7616A91ED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C1E5-610A-4463-AE73-CF553D69C208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E1A9-3388-42E9-BD04-F7616A91E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C7CC1E5-610A-4463-AE73-CF553D69C208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F2E1A9-3388-42E9-BD04-F7616A91E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C7CC1E5-610A-4463-AE73-CF553D69C208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0F2E1A9-3388-42E9-BD04-F7616A91ED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C7CC1E5-610A-4463-AE73-CF553D69C208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0F2E1A9-3388-42E9-BD04-F7616A91ED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C7CC1E5-610A-4463-AE73-CF553D69C208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0F2E1A9-3388-42E9-BD04-F7616A91ED7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7422" y="2857496"/>
            <a:ext cx="4929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Подготовила: Воспитатель  младшей группы Шапошникова А.П.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72" y="428604"/>
            <a:ext cx="8365650" cy="62742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slide_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460729"/>
            <a:ext cx="7786742" cy="584005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6d70cdd2facd2040112e4d3033b4f0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714356"/>
            <a:ext cx="7620021" cy="57150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</TotalTime>
  <Words>8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Егор</dc:creator>
  <cp:lastModifiedBy>Егор</cp:lastModifiedBy>
  <cp:revision>1</cp:revision>
  <dcterms:created xsi:type="dcterms:W3CDTF">2021-04-04T18:58:17Z</dcterms:created>
  <dcterms:modified xsi:type="dcterms:W3CDTF">2021-04-04T19:03:30Z</dcterms:modified>
</cp:coreProperties>
</file>