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87" r:id="rId8"/>
    <p:sldId id="274" r:id="rId9"/>
    <p:sldId id="260" r:id="rId10"/>
    <p:sldId id="261" r:id="rId11"/>
    <p:sldId id="275" r:id="rId12"/>
    <p:sldId id="286" r:id="rId13"/>
    <p:sldId id="276" r:id="rId14"/>
    <p:sldId id="277" r:id="rId15"/>
    <p:sldId id="278" r:id="rId16"/>
    <p:sldId id="279" r:id="rId17"/>
    <p:sldId id="264" r:id="rId18"/>
    <p:sldId id="280" r:id="rId19"/>
    <p:sldId id="263" r:id="rId20"/>
    <p:sldId id="265" r:id="rId21"/>
    <p:sldId id="282" r:id="rId22"/>
    <p:sldId id="283" r:id="rId23"/>
    <p:sldId id="270" r:id="rId24"/>
    <p:sldId id="268" r:id="rId25"/>
    <p:sldId id="269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2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2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3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7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3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2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3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7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&#1101;&#1083;&#1077;&#1082;&#1090;&#1088;&#1086;&#1090;&#1077;&#1093;&#1085;&#1080;&#1095;&#1077;&#1089;&#1082;&#1080;&#1081;-&#1087;&#1086;&#1088;&#1090;&#1072;&#1083;.&#1088;&#1092;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134672" cy="23042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Научно-исследовательский проект «Его величество — электричество»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887142"/>
            <a:ext cx="6840760" cy="178221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Выполнила </a:t>
            </a:r>
            <a:r>
              <a:rPr lang="ru-RU" sz="2400" b="1" dirty="0" err="1" smtClean="0"/>
              <a:t>Байсангурова</a:t>
            </a:r>
            <a:r>
              <a:rPr lang="ru-RU" sz="2400" b="1" dirty="0" smtClean="0"/>
              <a:t> Зита  8»А» класса</a:t>
            </a:r>
          </a:p>
          <a:p>
            <a:r>
              <a:rPr lang="ru-RU" sz="2400" b="1" dirty="0" smtClean="0"/>
              <a:t>СПМБОУСОШ№3 </a:t>
            </a:r>
          </a:p>
          <a:p>
            <a:r>
              <a:rPr lang="ru-RU" sz="2400" b="1" dirty="0" smtClean="0"/>
              <a:t>Руководитель </a:t>
            </a:r>
            <a:r>
              <a:rPr lang="ru-RU" sz="2400" b="1" dirty="0" err="1" smtClean="0"/>
              <a:t>Цгоева</a:t>
            </a:r>
            <a:r>
              <a:rPr lang="ru-RU" sz="2400" b="1" dirty="0" smtClean="0"/>
              <a:t> З.Ф.</a:t>
            </a:r>
            <a:endParaRPr lang="ru-RU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624736" cy="26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10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274" y="30917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рассказала, что в давние-давние времена людям по ночам светил лишь огонь костра,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догадались, что, если палку опустить в костёр- она загорится. Так появился факел. Позднее в домах стали использовать палочки поменьше- лучины. Ставили их на специальные подставки- светец. Со временем люди догадались, если в маленькую мисочку налить масло, опустить туда нитку и поджечь кончик- она будет гореть. Так появилась масляная лампа. А ещё позже люди придумали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свечку. Меня это очень заинтриговала. Мне еще стало интереснее слова» Электричество»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media.istockphoto.com/photos/old-antique-books-with-burning-paraffin-lamp-picture-id598231550?k=6&amp;m=598231550&amp;s=612x612&amp;w=0&amp;h=Xhpdo5f8N-Mrpx9XaQYOK3NmBma7gH9gTyPEPS5z18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3239"/>
            <a:ext cx="8712968" cy="38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4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Электричество. Основные понятия, обозначения и законы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“электричество” произошло от греческого слова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(янтарь).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определений электрического тока, это упорядоченное движение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заряженных частиц. Сила тока (I) определяется количеством электричества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(заряда), которое проходит за единицу времени через площадь сечения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проводника: Электрическое напряжение (U) – это разность потенциалов между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двумя точками электрической цепи, это работа, которая совершается при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по участку цепи электрического заряд</a:t>
            </a:r>
            <a:r>
              <a:rPr lang="ru-RU" sz="2400" dirty="0"/>
              <a:t>а.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3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, serif"/>
              </a:rPr>
              <a:t>Любой предмет состоит из очень маленьких частиц, называемых атомами. В центре атома находится ядро, которое состоит из положительно заряженных протонов и не имеющих заряда нейтронов. Вокруг ядра вращаются отрицательно заряженные частицы – электроны. </a:t>
            </a:r>
            <a:endParaRPr lang="en-US" sz="2400" dirty="0" smtClean="0">
              <a:latin typeface="Times New Roman, serif"/>
            </a:endParaRPr>
          </a:p>
          <a:p>
            <a:r>
              <a:rPr lang="ru-RU" sz="2400" dirty="0" smtClean="0">
                <a:latin typeface="Times New Roman, serif"/>
              </a:rPr>
              <a:t>Число </a:t>
            </a:r>
            <a:r>
              <a:rPr lang="ru-RU" sz="2400" dirty="0">
                <a:latin typeface="Times New Roman, serif"/>
              </a:rPr>
              <a:t>электронов равно числу протонов. Поэтому атом в сумме имеет нейтральный заряд. </a:t>
            </a:r>
            <a:endParaRPr lang="en-US" sz="2400" dirty="0" smtClean="0">
              <a:latin typeface="Times New Roman, serif"/>
            </a:endParaRPr>
          </a:p>
          <a:p>
            <a:r>
              <a:rPr lang="ru-RU" sz="2400" dirty="0" smtClean="0">
                <a:latin typeface="Times New Roman, serif"/>
              </a:rPr>
              <a:t>Электрический </a:t>
            </a:r>
            <a:r>
              <a:rPr lang="ru-RU" sz="2400" dirty="0">
                <a:latin typeface="Times New Roman, serif"/>
              </a:rPr>
              <a:t>ток возникает тогда, когда есть поток электрически заряженных частиц – электронов.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688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727" y="240084"/>
            <a:ext cx="6328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История </a:t>
            </a:r>
            <a:r>
              <a:rPr lang="ru-RU" b="1" dirty="0"/>
              <a:t>возникновения электричества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8064" y="982541"/>
            <a:ext cx="4429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шло, и люди совершенствовали свои жилища. Когда наступал вечер, люди брали полено и расщепляли его. Так они получали лучину для освещения избы. Лучину ставили на специальную подставку светец. Благодаря светцам лучины можно было переносить в любое место. Под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светцам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ставили ведро с водой, ведь дома были деревянные и если с лучины упадёт искра, может произойти пожар.</a:t>
            </a:r>
          </a:p>
        </p:txBody>
      </p:sp>
      <p:pic>
        <p:nvPicPr>
          <p:cNvPr id="2050" name="Picture 2" descr="http://olacity.ru/data/fuploads/1388656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0084"/>
            <a:ext cx="4572000" cy="64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176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Пожары случались часто, да и света от лучины было немного, она быстро сгорала, очень часто её надо было заменять. Потом люди придумали свечу. Первые свечи появились 2 тысячи лет назад, их делали из камыша. Камыш обмакивали в растопленное сало. Когда сало застывало, поджигали камыш, и он горел как свечка. В дальнейшем свечи стали изготавливать из воска. Такими свечами пользуемся и мы с вами.</a:t>
            </a:r>
          </a:p>
        </p:txBody>
      </p:sp>
      <p:pic>
        <p:nvPicPr>
          <p:cNvPr id="3074" name="Picture 2" descr="https://static.wikia.nocookie.net/magicmagicinandaroundus/images/a/af/%D0%A2%D1%80%D0%B0%D0%B2%D0%BD%D1%8B%D0%B5_%D1%81%D0%B2%D0%B5%D1%87%D0%B8.jpg/revision/latest?cb=20180729060715&amp;path-prefix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038"/>
            <a:ext cx="4355976" cy="65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4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смену свечке пришла керосиновая лампа. Керосиновая - так как горела при помощи керосина. Эти лампы были разными: подвесную лампу использовали для освещения обеденного стола или просто как люстру. Возле настольной керосиновой лампы можно было шить, вязать и вышивать.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20635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смену керосиновой лампе пришла лампа электрическая. </a:t>
            </a:r>
          </a:p>
        </p:txBody>
      </p:sp>
      <p:pic>
        <p:nvPicPr>
          <p:cNvPr id="4098" name="Picture 2" descr="https://1.bp.blogspot.com/-tuplTJ33k78/XS2Z2TBQLBI/AAAAAAAAWbE/imx6G5HoCG8_nN_0EqEKk6IWUQg60wx2gCLcBGAs/s1600/5235454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24"/>
            <a:ext cx="4572000" cy="65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9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613935"/>
            <a:ext cx="574131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Откуда получают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электричество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электричество на специальных станциях называемых - электростанциями. Получать электричество человек научился из солнечной энергии, падающей воды, сжиганием топлива, при возникновении какой-либо химической реакции с помощью специальных устройств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myslide.ru/documents_7/84009d7c581f3e5c3d12c1a3f7e8bd5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2034"/>
            <a:ext cx="4572000" cy="55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7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3539"/>
            <a:ext cx="8388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вырабатывается на электростанциях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приходит в наш дом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образует электрический ток.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есть и в живой природе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rushydro.ru/upload/iblock/2b7/IMG_0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04" y="1916832"/>
            <a:ext cx="4392488" cy="481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zemp.ru/800/600/http/1-kak.ru/uploads/posts/2016-03/1459106009_otkuda-beretsya-elektrichestvo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6496"/>
            <a:ext cx="4572000" cy="481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7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тока – это устройство, в котором происходит преобразование какого-либо вида энергии в электрическую энергию.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различные виды источников тока: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2817" y="2171342"/>
            <a:ext cx="194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ЭНЕРГИЯ ВЕТРА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204864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СОЛНЕЧНАЯ ЭНЕРГИЯ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6264" y="2782669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Благодаря солнцу, мы получаем огромное количество энергии. Она используется для получения электричества и для обогрева.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9159" y="2540674"/>
            <a:ext cx="2069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Энергию ветра используют уже тысячи лет. Ветер гнал по волнам парусные корабли. Ветряные мельницы мололи зерно и перекачивали воду. Сейчас ветряные станции вырабатывают электричество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3" y="2247163"/>
            <a:ext cx="2519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ХИМИЧЕСКАЯ ЭНЕРГИЯ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3" y="2725340"/>
            <a:ext cx="2304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все давно привыкли заряжать свои телефоны, ноутбуки, планшеты, и знаем, что источником питания наших гаджетов являются батареи и аккумуляторы. </a:t>
            </a:r>
          </a:p>
        </p:txBody>
      </p:sp>
    </p:spTree>
    <p:extLst>
      <p:ext uri="{BB962C8B-B14F-4D97-AF65-F5344CB8AC3E}">
        <p14:creationId xmlns:p14="http://schemas.microsoft.com/office/powerpoint/2010/main" val="204073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943"/>
            <a:ext cx="43924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ток-это поток мельчайших заряженных частиц-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похож на реку, только в реке течет вода, а в проводах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курса физики мне известно,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появляться не только по проводам, но и при трении некоторых материалов и называется такое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- статическое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впервые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заряд обратил внимание Фалес Милетский. Он обнаружил, что, если янтарь потереть о шерсть, он начнёт притягивать мелкие предметы. Термин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ввел Гилберт. А само слово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по-гречески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янтарь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026" name="Picture 2" descr="https://cdn.pixabay.com/photo/2015/08/08/16/00/fur-880586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42"/>
            <a:ext cx="4571999" cy="62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Цель</a:t>
            </a:r>
            <a:r>
              <a:rPr lang="ru-RU" sz="3200" dirty="0"/>
              <a:t>: узнать больше об </a:t>
            </a:r>
            <a:r>
              <a:rPr lang="ru-RU" sz="3200" b="1" dirty="0"/>
              <a:t>электричестве</a:t>
            </a:r>
            <a:r>
              <a:rPr lang="ru-RU" sz="3200" dirty="0"/>
              <a:t> и его роли в жизни человека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b="1" u="sng" dirty="0"/>
              <a:t>Задачи</a:t>
            </a:r>
            <a:r>
              <a:rPr lang="ru-RU" sz="3200" b="1" dirty="0"/>
              <a:t>:</a:t>
            </a:r>
            <a:r>
              <a:rPr lang="ru-RU" sz="3200" dirty="0"/>
              <a:t> Изучить информацию об </a:t>
            </a:r>
            <a:r>
              <a:rPr lang="ru-RU" sz="3200" b="1" dirty="0"/>
              <a:t>электричестве</a:t>
            </a:r>
            <a:r>
              <a:rPr lang="ru-RU" sz="3200" dirty="0"/>
              <a:t>.</a:t>
            </a:r>
          </a:p>
          <a:p>
            <a:r>
              <a:rPr lang="ru-RU" sz="3200" dirty="0" smtClean="0"/>
              <a:t>1.Получить </a:t>
            </a:r>
            <a:r>
              <a:rPr lang="ru-RU" sz="3200" dirty="0"/>
              <a:t>знания о пользе </a:t>
            </a:r>
            <a:r>
              <a:rPr lang="ru-RU" sz="3200" b="1" dirty="0"/>
              <a:t>электричества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2.Познакомиться </a:t>
            </a:r>
            <a:r>
              <a:rPr lang="ru-RU" sz="3200" dirty="0"/>
              <a:t>со статическим (безопасным) электричеством.</a:t>
            </a:r>
            <a:br>
              <a:rPr lang="ru-RU" sz="3200" dirty="0"/>
            </a:br>
            <a:r>
              <a:rPr lang="ru-RU" sz="3200" dirty="0" smtClean="0"/>
              <a:t> 3.Освоить </a:t>
            </a:r>
            <a:r>
              <a:rPr lang="ru-RU" sz="3200" dirty="0"/>
              <a:t>технику безопасности при обращении с электроприборами</a:t>
            </a:r>
            <a:r>
              <a:rPr lang="ru-RU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50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3"/>
            <a:ext cx="43204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sz="2400" b="1" dirty="0"/>
              <a:t>Электричество</a:t>
            </a:r>
            <a:r>
              <a:rPr lang="ru-RU" sz="2400" dirty="0"/>
              <a:t>- наш верный друг и помощник. Но может стать и врагом, если не знать правила безопасного пользования </a:t>
            </a:r>
            <a:r>
              <a:rPr lang="ru-RU" sz="2400" b="1" dirty="0"/>
              <a:t>электричеством</a:t>
            </a:r>
            <a:r>
              <a:rPr lang="ru-RU" sz="2400" dirty="0"/>
              <a:t>. Никогда не прикасайся к оголённым проводам. Не трогай выключатель и розетку мокрыми руками. Гвоздики и пальчики в розетку не вставлять. </a:t>
            </a:r>
            <a:r>
              <a:rPr lang="ru-RU" sz="2400" b="1" dirty="0"/>
              <a:t>Электричество</a:t>
            </a:r>
            <a:r>
              <a:rPr lang="ru-RU" sz="2400" dirty="0"/>
              <a:t> опасно- это каждый должен знать. </a:t>
            </a:r>
          </a:p>
        </p:txBody>
      </p:sp>
      <p:pic>
        <p:nvPicPr>
          <p:cNvPr id="10242" name="Picture 2" descr="http://itd0.mycdn.me/image?id=857068626695&amp;t=20&amp;plc=WEB&amp;tkn=*PDCe4c0p4-XwsGJmB622LDTa7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003204" cy="601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5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9462"/>
            <a:ext cx="52565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Электрический ток, проходя через тело человека, оказывает тепловое, </a:t>
            </a:r>
          </a:p>
          <a:p>
            <a:r>
              <a:rPr lang="ru-RU" sz="2400" dirty="0"/>
              <a:t>химическое и биологическое воздействия. Тепловое действие проявляется в </a:t>
            </a:r>
          </a:p>
          <a:p>
            <a:r>
              <a:rPr lang="ru-RU" sz="2400" dirty="0"/>
              <a:t>виде ожогов участков кожи тела, перегрева различных органов, а также </a:t>
            </a:r>
          </a:p>
          <a:p>
            <a:r>
              <a:rPr lang="ru-RU" sz="2400" dirty="0"/>
              <a:t>возникающих в результате перегрева разрывов кровеносных сосудов и </a:t>
            </a:r>
          </a:p>
          <a:p>
            <a:r>
              <a:rPr lang="ru-RU" sz="2400" dirty="0"/>
              <a:t>нервных волокон. Химическое действие ведет к электролизу крови и других </a:t>
            </a:r>
          </a:p>
          <a:p>
            <a:r>
              <a:rPr lang="ru-RU" sz="2400" dirty="0"/>
              <a:t>содержащихся в организме растворов, что приводит к изменению их физико-</a:t>
            </a:r>
          </a:p>
          <a:p>
            <a:r>
              <a:rPr lang="ru-RU" sz="2400" dirty="0"/>
              <a:t>химических составов, а значит, и к нарушению нормального </a:t>
            </a:r>
          </a:p>
          <a:p>
            <a:r>
              <a:rPr lang="ru-RU" sz="2400" dirty="0"/>
              <a:t>функционирования организм</a:t>
            </a:r>
          </a:p>
        </p:txBody>
      </p:sp>
      <p:pic>
        <p:nvPicPr>
          <p:cNvPr id="7170" name="Picture 2" descr="https://lastday.club/wp-content/uploads/2015/05/Udar-elektricheskim-tokom-Last-Day-C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9461"/>
            <a:ext cx="3851921" cy="63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21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6085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Различают два </a:t>
            </a:r>
          </a:p>
          <a:p>
            <a:r>
              <a:rPr lang="ru-RU" sz="2400" dirty="0"/>
              <a:t>основных вида поражения человека электрическим током: электрический </a:t>
            </a:r>
          </a:p>
          <a:p>
            <a:r>
              <a:rPr lang="ru-RU" sz="2400" dirty="0"/>
              <a:t>удар и электрические травмы. Электрическим ударом называется такое </a:t>
            </a:r>
          </a:p>
          <a:p>
            <a:r>
              <a:rPr lang="ru-RU" sz="2400" dirty="0"/>
              <a:t>действие тока на организм человека, в результате которого мышцы тела </a:t>
            </a:r>
          </a:p>
          <a:p>
            <a:r>
              <a:rPr lang="ru-RU" sz="2400" dirty="0"/>
              <a:t>начинают судорожно сокращаться. При этом в зависимости от величины тока </a:t>
            </a:r>
          </a:p>
          <a:p>
            <a:r>
              <a:rPr lang="ru-RU" sz="2400" dirty="0"/>
              <a:t>и времени его действия человек может находиться в сознании или без </a:t>
            </a:r>
          </a:p>
          <a:p>
            <a:r>
              <a:rPr lang="ru-RU" sz="2400" dirty="0"/>
              <a:t>сознания, но при нормальной работе сердца и дыхания</a:t>
            </a:r>
          </a:p>
        </p:txBody>
      </p:sp>
      <p:pic>
        <p:nvPicPr>
          <p:cNvPr id="8194" name="Picture 2" descr="https://ds04.infourok.ru/uploads/ex/008d/0009013c-982f4484/img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49" y="1"/>
            <a:ext cx="4318573" cy="69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52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ambria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я провела опрос ,как же думают мои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прожить без электричество?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этот вопрос все ответили с удивлением ,нам не прожить без электричество!!!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/>
              <a:t>Ответ учеников:</a:t>
            </a:r>
            <a:r>
              <a:rPr lang="ru-RU" sz="2800" dirty="0" smtClean="0"/>
              <a:t> </a:t>
            </a:r>
            <a:r>
              <a:rPr lang="ru-RU" sz="2800" dirty="0" smtClean="0"/>
              <a:t>Без электричество не прожить и дня.</a:t>
            </a:r>
          </a:p>
          <a:p>
            <a:r>
              <a:rPr lang="ru-RU" sz="2800" dirty="0" smtClean="0"/>
              <a:t>Ответ учеников: Мы не представляем свою жизнь без электричество.</a:t>
            </a:r>
          </a:p>
          <a:p>
            <a:r>
              <a:rPr lang="ru-RU" sz="2800" dirty="0" smtClean="0"/>
              <a:t>Электричество это наш Бог! Величество</a:t>
            </a:r>
          </a:p>
          <a:p>
            <a:r>
              <a:rPr lang="ru-RU" sz="2800" dirty="0" smtClean="0"/>
              <a:t> ЭЛЕКТРИЧЕСТВО!!!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174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80948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Вывод: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исследовательской работе я пришла к тому. Представить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жизнь без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электрической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энергии уже невозможно. Электроэнергетика вторглась во все сферы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промышленность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сельское хозяйство, науку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космосе. Все радости жизни в какой-то мереи связаны и электричеством.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ceclimate.ru/uploads/s/q/b/i/qbim6occkpyf/img/full_JlzQlqW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96952"/>
            <a:ext cx="9030916" cy="33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54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7632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только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минутку, 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электричества.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выжить человеку. Благодаря электричеству работает много вещей, без которых человек не выживет, например, телевизор и компьютер, все бытовые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электроприборы в медицине.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13285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подумайте, что всего-то двести с небольшим лет тому назад в жизни человека не было электричества. Современным людям уже трудно будет обойтись без электричества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представить улицы и квартиры, тёмные с наступлением вечера, приготовление пищи на костре и стирка в корыте, и никаких мультфильмов и компьютерных игр!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всё-таки великая это сила – электричество!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могущественная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Сила, которой можно восхищаться, уважать, но нельзя относиться к ней небрежно, без должного почтения.</a:t>
            </a:r>
          </a:p>
        </p:txBody>
      </p:sp>
    </p:spTree>
    <p:extLst>
      <p:ext uri="{BB962C8B-B14F-4D97-AF65-F5344CB8AC3E}">
        <p14:creationId xmlns:p14="http://schemas.microsoft.com/office/powerpoint/2010/main" val="240425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6977"/>
            <a:ext cx="5131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Интернет-ресурсы: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4756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, serif"/>
              </a:rPr>
              <a:t>Литература: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7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Физика</a:t>
            </a:r>
            <a:r>
              <a:rPr lang="ru-RU" dirty="0"/>
              <a:t>. 10 класс. - М.: Просвещение, 2008. - 224 c.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747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Минькова</a:t>
            </a:r>
            <a:r>
              <a:rPr lang="ru-RU" dirty="0"/>
              <a:t>, Р. Д. Рабочая тетрадь по физике. 8 класс / Р.Д. </a:t>
            </a:r>
            <a:r>
              <a:rPr lang="ru-RU" dirty="0" err="1"/>
              <a:t>Минькова</a:t>
            </a:r>
            <a:r>
              <a:rPr lang="ru-RU" dirty="0"/>
              <a:t>. - М.: </a:t>
            </a:r>
            <a:r>
              <a:rPr lang="ru-RU" dirty="0" err="1"/>
              <a:t>Астрель</a:t>
            </a:r>
            <a:r>
              <a:rPr lang="ru-RU" dirty="0"/>
              <a:t>, 2012. - 112 c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3" y="3067078"/>
            <a:ext cx="6059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Перышкин</a:t>
            </a:r>
            <a:r>
              <a:rPr lang="ru-RU" dirty="0"/>
              <a:t>, А. В. Физика. 9 класс. </a:t>
            </a:r>
          </a:p>
        </p:txBody>
      </p:sp>
    </p:spTree>
    <p:extLst>
      <p:ext uri="{BB962C8B-B14F-4D97-AF65-F5344CB8AC3E}">
        <p14:creationId xmlns:p14="http://schemas.microsoft.com/office/powerpoint/2010/main" val="391894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8488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3200" b="1" dirty="0">
                <a:solidFill>
                  <a:prstClr val="black"/>
                </a:solidFill>
              </a:rPr>
              <a:t>Гипотеза: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Я</a:t>
            </a:r>
            <a:r>
              <a:rPr lang="ru-RU" sz="2800" dirty="0" smtClean="0">
                <a:solidFill>
                  <a:prstClr val="black"/>
                </a:solidFill>
              </a:rPr>
              <a:t> предположила, </a:t>
            </a:r>
            <a:r>
              <a:rPr lang="ru-RU" sz="2800" dirty="0">
                <a:solidFill>
                  <a:prstClr val="black"/>
                </a:solidFill>
              </a:rPr>
              <a:t>что: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1. Электричество очень полезно;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2. Неправильное обращение с электроприборами может быть опасным;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Объект исследования</a:t>
            </a:r>
            <a:r>
              <a:rPr lang="ru-RU" sz="2800" dirty="0">
                <a:solidFill>
                  <a:prstClr val="black"/>
                </a:solidFill>
              </a:rPr>
              <a:t>: </a:t>
            </a:r>
            <a:r>
              <a:rPr lang="ru-RU" sz="2800" dirty="0" smtClean="0">
                <a:solidFill>
                  <a:prstClr val="black"/>
                </a:solidFill>
              </a:rPr>
              <a:t>электричество</a:t>
            </a: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r>
              <a:rPr lang="ru-RU" sz="3200" b="1" dirty="0"/>
              <a:t>Предмет исследования</a:t>
            </a:r>
            <a:r>
              <a:rPr lang="ru-RU" sz="3200" dirty="0"/>
              <a:t>: электроприборы</a:t>
            </a:r>
          </a:p>
        </p:txBody>
      </p:sp>
    </p:spTree>
    <p:extLst>
      <p:ext uri="{BB962C8B-B14F-4D97-AF65-F5344CB8AC3E}">
        <p14:creationId xmlns:p14="http://schemas.microsoft.com/office/powerpoint/2010/main" val="233950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6390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Методы исследования: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1. Изучение специальной литературы.</a:t>
            </a:r>
            <a:br>
              <a:rPr lang="ru-RU" sz="3200" dirty="0"/>
            </a:br>
            <a:r>
              <a:rPr lang="ru-RU" sz="3200" dirty="0"/>
              <a:t>2. Просмотр видеороликов.</a:t>
            </a:r>
            <a:br>
              <a:rPr lang="ru-RU" sz="3200" dirty="0"/>
            </a:br>
            <a:r>
              <a:rPr lang="ru-RU" sz="3200" dirty="0"/>
              <a:t>3. Наблюдение.</a:t>
            </a:r>
            <a:br>
              <a:rPr lang="ru-RU" sz="3200" dirty="0"/>
            </a:br>
            <a:r>
              <a:rPr lang="ru-RU" sz="3200" dirty="0"/>
              <a:t>4. Эксперимент.</a:t>
            </a:r>
            <a:br>
              <a:rPr lang="ru-RU" sz="3200" dirty="0"/>
            </a:br>
            <a:r>
              <a:rPr lang="ru-RU" sz="3200" dirty="0"/>
              <a:t>5. Опыт.</a:t>
            </a:r>
            <a:br>
              <a:rPr lang="ru-RU" sz="3200" dirty="0"/>
            </a:br>
            <a:r>
              <a:rPr lang="ru-RU" sz="3200" dirty="0"/>
              <a:t>6. Анализ и обобщение полученных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102305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49685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Актуальность</a:t>
            </a:r>
            <a:r>
              <a:rPr lang="ru-RU" sz="3200" dirty="0"/>
              <a:t> </a:t>
            </a:r>
            <a:r>
              <a:rPr lang="ru-RU" sz="2800" dirty="0"/>
              <a:t>работы заключается в том, что современная жизнь не возможна без электричества. Любое производство, освещение улиц и домов, работа медицинского и бытового оборудования и многое другое - зависит от наличия электричества. Но, если же с ним неправильно обращаться, оно может стать опасным для жизни.</a:t>
            </a:r>
          </a:p>
        </p:txBody>
      </p:sp>
    </p:spTree>
    <p:extLst>
      <p:ext uri="{BB962C8B-B14F-4D97-AF65-F5344CB8AC3E}">
        <p14:creationId xmlns:p14="http://schemas.microsoft.com/office/powerpoint/2010/main" val="64649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4539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Введение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2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без электроэнергии немыслима жизнь современного человека. Электричество – наш верный помощник в труде и в быту, но оно становится опасным для жизни человека, если с ним неправильно и небрежно обращаться.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каждом доме имеется десяток, а то и более различных электрических устройств. Это осветительные приборы, телевизоры, холодильники, стиральные машины, чайники, обогреватели и т.п.</a:t>
            </a:r>
          </a:p>
        </p:txBody>
      </p:sp>
    </p:spTree>
    <p:extLst>
      <p:ext uri="{BB962C8B-B14F-4D97-AF65-F5344CB8AC3E}">
        <p14:creationId xmlns:p14="http://schemas.microsoft.com/office/powerpoint/2010/main" val="366575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, serif"/>
              </a:rPr>
              <a:t>Почему я выбрала тему «Электричество»?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, serif"/>
              </a:rPr>
              <a:t> Я не представляю свою жизнь без освещения, без холодильника и пылесоса, без компьютера и телевизора. Я точно знаю, что все эти приборы работают благодаря электричеству.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2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электричества мы не смогли бы посмотреть телевизор, послушать радио, включить освещение или поиграть в любимую видеоигру. Мы воспринимаем электричество, безусловно, и редко когда задумываемся над тем, откуда оно появляется, и как оно работает. У каждого из нас дома отключали свет по какой-либо причине.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и необычно, затем мы начинаем задумываться, а как нам пройти в другую комнату без света, подогреть еду без микроволновки, поставить на зарядку разрядившийся телефон или посмотреть любимую передачу. И только тогда мы начинаем понимать, как же мы привыкли жить дружно с электричеством.</a:t>
            </a:r>
          </a:p>
        </p:txBody>
      </p:sp>
    </p:spTree>
    <p:extLst>
      <p:ext uri="{BB962C8B-B14F-4D97-AF65-F5344CB8AC3E}">
        <p14:creationId xmlns:p14="http://schemas.microsoft.com/office/powerpoint/2010/main" val="278969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я делала уроки с мамой.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 выключили свет, мы с мамой зажгли свечку, но свечка давала мало света и читать стало неудобно.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Мне стало очень интересно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 как появляется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в доме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какая польза 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электричества и какой вред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и можно ли получить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в домашних условиях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.poembook.ru/theme/70/15/c7/8b7405a4d714806abc824741a69ef1d8a90abc5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8304"/>
            <a:ext cx="8568952" cy="380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9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</TotalTime>
  <Words>1494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Научно-исследовательский проект «Его величество — электричество»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Научно-исследовательский проект «Его величество — электричество» </dc:title>
  <dc:creator>User</dc:creator>
  <cp:lastModifiedBy>User</cp:lastModifiedBy>
  <cp:revision>41</cp:revision>
  <dcterms:created xsi:type="dcterms:W3CDTF">2018-12-03T11:08:10Z</dcterms:created>
  <dcterms:modified xsi:type="dcterms:W3CDTF">2021-04-13T10:28:21Z</dcterms:modified>
</cp:coreProperties>
</file>