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772400" cy="1470025"/>
          </a:xfrm>
        </p:spPr>
        <p:txBody>
          <a:bodyPr/>
          <a:lstStyle/>
          <a:p>
            <a:r>
              <a:rPr lang="ru-RU" b="1" u="sng" dirty="0">
                <a:solidFill>
                  <a:srgbClr val="000000"/>
                </a:solidFill>
                <a:latin typeface="Arial"/>
                <a:ea typeface="Times New Roman"/>
              </a:rPr>
              <a:t>Удивительная сила соли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31970" y="3645023"/>
            <a:ext cx="4216493" cy="247880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avatars.mds.yandex.net/get-zen_doc/1361478/pub_5e9fe8b1c8c4f56528e7f96c_5e9fff88c03183795a158490/scale_12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9" y="2132856"/>
            <a:ext cx="3990975" cy="3990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169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изучение особенностей соли, её свойства и качества.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49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Изучить литературу по данной теме.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Выяснить, что такое соль, какая она бывает и  откуда берётся?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Изучить исторические сведения о соли.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Узнать о значении соли в жизни человека.</a:t>
            </a:r>
            <a:endParaRPr lang="ru-RU" sz="2800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Исследовать свойства соли опытным путём, вырастить кристалл поваренной соли.</a:t>
            </a: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42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52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57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 startAt="3"/>
              <a:tabLst>
                <a:tab pos="4572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Разновидность соли:</a:t>
            </a:r>
            <a:r>
              <a:rPr lang="ru-RU" sz="3100" dirty="0">
                <a:ea typeface="Calibri"/>
                <a:cs typeface="Times New Roman"/>
              </a:rPr>
              <a:t/>
            </a:r>
            <a:br>
              <a:rPr lang="ru-RU" sz="3100" dirty="0">
                <a:ea typeface="Calibri"/>
                <a:cs typeface="Times New Roman"/>
              </a:rPr>
            </a:b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r>
              <a:rPr lang="ru-RU" b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.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• </a:t>
            </a:r>
            <a:r>
              <a:rPr lang="ru-RU" b="1" i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поваренная пищевая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;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• </a:t>
            </a:r>
            <a:r>
              <a:rPr lang="ru-RU" b="1" i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кормовая (для животных)</a:t>
            </a:r>
            <a:r>
              <a:rPr lang="ru-RU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; </a:t>
            </a: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• </a:t>
            </a:r>
            <a:r>
              <a:rPr lang="ru-RU" b="1" i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для промышленности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72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Опыт №1</a:t>
            </a:r>
            <a:br>
              <a:rPr lang="ru-RU" dirty="0" smtClean="0"/>
            </a:br>
            <a:r>
              <a:rPr lang="ru-RU" b="1" u="sng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Соль </a:t>
            </a:r>
            <a:r>
              <a:rPr lang="ru-RU" b="1" u="sng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растворяется в воде.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4" name="Объект 3" descr="C:\Users\User\AppData\Local\Microsoft\Windows\Temporary Internet Files\Content.Word\изображение_viber_2021-03-12_11-37-2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872"/>
            <a:ext cx="4176464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793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065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8995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55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Удивительная сила соли</vt:lpstr>
      <vt:lpstr>Цель</vt:lpstr>
      <vt:lpstr>Задачи:</vt:lpstr>
      <vt:lpstr>Презентация PowerPoint</vt:lpstr>
      <vt:lpstr>Презентация PowerPoint</vt:lpstr>
      <vt:lpstr>   Разновидность соли:  . </vt:lpstr>
      <vt:lpstr>  Опыт №1 Соль растворяется в воде.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Удивительная сила соли</dc:title>
  <dc:creator>User</dc:creator>
  <cp:lastModifiedBy>User</cp:lastModifiedBy>
  <cp:revision>2</cp:revision>
  <dcterms:created xsi:type="dcterms:W3CDTF">2021-03-15T08:12:00Z</dcterms:created>
  <dcterms:modified xsi:type="dcterms:W3CDTF">2021-03-15T08:42:53Z</dcterms:modified>
</cp:coreProperties>
</file>