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like.net/uploads/posts/2019-09/1568620762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-2"/>
            <a:ext cx="91491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1663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Муниципальное районное бюджетное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учреждение культуры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</a:rPr>
              <a:t>Сальская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</a:rPr>
              <a:t>межпоселенческая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 центральная 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библиотека» 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Отдел хутор Маяк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1973" y="2659557"/>
            <a:ext cx="5892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«Растения и здоровье»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3052" y="5772277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Маяк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2020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астения и здоровь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.net/html/2706/286/html_s9HJhwmhzs.HPrb/htmlconvd-VQVHFo1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04664"/>
            <a:ext cx="759733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3. Шиповник — ценный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антиоксидант</a:t>
            </a:r>
          </a:p>
          <a:p>
            <a:pPr fontAlgn="base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Полезные свойства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: шиповник очень богат витаминами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C, A, E и Омега-3.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Он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также содержит пектин,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органические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кислоты, минеральные соли. </a:t>
            </a:r>
          </a:p>
        </p:txBody>
      </p:sp>
      <p:pic>
        <p:nvPicPr>
          <p:cNvPr id="4" name="Рисунок 3" descr="https://i2.wp.com/usadbaplus.ru/wp-content/uploads/2019/07/007.jpg?resize=600%2C400&amp;ssl=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6846"/>
            <a:ext cx="6912768" cy="4170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5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.net/html/2706/286/html_s9HJhwmhzs.HPrb/htmlconvd-VQVHFo1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423" y="54868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Чай из шиповника повышает сопротивляемость организма к вирусным и инфекционным заболеваниям. Обладает тонизирующим и общеукрепляющим действием.</a:t>
            </a:r>
          </a:p>
        </p:txBody>
      </p:sp>
      <p:pic>
        <p:nvPicPr>
          <p:cNvPr id="10242" name="Picture 2" descr="https://spina-expert.ru/wp-content/uploads/2018/07/%D0%9F%D1%80%D0%B8-%D0%BC%D0%B8%D0%BE%D0%B7%D0%B8%D1%82%D0%B5-%D0%BE%D1%87%D0%B5%D0%BD%D1%8C-%D0%BF%D0%BE%D0%BB%D0%B5%D0%B7%D0%B5%D0%BD-%D0%BE%D1%82%D0%B2%D0%B0%D1%80-%D0%B8%D0%B7-%D0%BF%D0%BB%D0%BE%D0%B4%D0%BE%D0%B2-%D1%88%D0%B8%D0%BF%D0%BE%D0%B2%D0%BD%D0%B8%D0%BA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2" y="1988840"/>
            <a:ext cx="810901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7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.net/html/2706/286/html_s9HJhwmhzs.HPrb/htmlconvd-VQVHFo1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1240" y="40466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Совет огороднику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: шиповник легко выращивать. Он может противостоять засухе и холоду. Размножается семенами. Плоды собирают в сентябре — октябре.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290" name="Picture 2" descr="https://i.artfile.me/wallpaper/02-03-2012/3000x2000/cvety-shipovnik-lepestki-rozovyj-6113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61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29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.net/html/2706/286/html_s9HJhwmhzs.HPrb/htmlconvd-VQVHFo1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200" y="188640"/>
            <a:ext cx="85689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4. Эхинацея — мощный иммуностимулятор</a:t>
            </a:r>
          </a:p>
          <a:p>
            <a:pPr fontAlgn="base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Полезные свойства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: эхинацея оказывает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противовоспалительный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 общеукрепляющий эффект на организм.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Растение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богато витамином C, полисахаридами и инулином, благодаря чему имеет мощные антибактериальные свойства.</a:t>
            </a:r>
          </a:p>
        </p:txBody>
      </p:sp>
      <p:pic>
        <p:nvPicPr>
          <p:cNvPr id="4" name="Рисунок 3" descr="https://i0.wp.com/usadbaplus.ru/wp-content/uploads/2019/07/008.jpg?resize=600%2C400&amp;ssl=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58520"/>
            <a:ext cx="6552728" cy="39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9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.net/html/2706/286/html_s9HJhwmhzs.HPrb/htmlconvd-VQVHFo1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1220" y="47667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Чай с Эхинацеей рекомендуется при кашле и общей усталости. Он успешно используется при ангине, герпесе, синусите, цистите и многих других заболеваниях. </a:t>
            </a:r>
            <a:endParaRPr lang="ru-RU" sz="2400" dirty="0"/>
          </a:p>
        </p:txBody>
      </p:sp>
      <p:pic>
        <p:nvPicPr>
          <p:cNvPr id="1026" name="Picture 2" descr="https://gribokguru.ru/wp-content/auploads/666834/otvary_osnove_chabreca_ehinac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77686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9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.net/html/2706/286/html_s9HJhwmhzs.HPrb/htmlconvd-VQVHFo1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208" y="47434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Совет огороднику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: эхинацея предпочитает солнце или легкую тень. Хорошо переносит засуху. Лучше всего чувствует себя на каменистых или суглинистых почвах. Подходящим способом полива растения является капельное орошение.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http://xn--c1ac3aaju.net/photo/840-95-1/357_ehinaceya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7"/>
          <a:stretch/>
        </p:blipFill>
        <p:spPr bwMode="auto">
          <a:xfrm>
            <a:off x="585176" y="2428115"/>
            <a:ext cx="8001000" cy="369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.net/html/2706/286/html_s9HJhwmhzs.HPrb/htmlconvd-VQVHFo1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192" y="188640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5. Петрушка — привычная, но очень полезная зелень</a:t>
            </a:r>
          </a:p>
          <a:p>
            <a:pPr fontAlgn="base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Можно употреблять как в свежем, так и в сушенном, а также в замороженном виде. Подходит для добавления в свежие салаты, супы, вторые блюда, консервацию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i1.wp.com/usadbaplus.ru/wp-content/uploads/2019/07/009.jpg?resize=600%2C400&amp;ssl=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7200800" cy="431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25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.net/html/2706/286/html_s9HJhwmhzs.HPrb/htmlconvd-VQVHFo1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022" y="62068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Полезные свойства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: петрушка содержит витамин C, A, фолиевую кислоту, омега-3, железо, калий. Петрушка улучшает работу иммунной системы и помогает бороться с вирусными заболеваниями, аллергией, аутоиммунными состояниями, стрессом.</a:t>
            </a:r>
          </a:p>
        </p:txBody>
      </p:sp>
      <p:pic>
        <p:nvPicPr>
          <p:cNvPr id="3074" name="Picture 2" descr="https://i1.wp.com/shlakov.net/wp-content/uploads/2016/08/otvar-kinz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59679"/>
            <a:ext cx="6840760" cy="389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0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.net/html/2706/286/html_s9HJhwmhzs.HPrb/htmlconvd-VQVHFo1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584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Совет огороднику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: петрушка — морозостойкое растение, благодаря чему ее можно выращивать круглый год. Требуется плодородная рыхлая почва и регулярный полив без чрезмерного увлажнения. Растение также можно выращивать в горшке или в ящиках на балконе.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https://ogorod.ua/_bl/2/246207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8" y="2274838"/>
            <a:ext cx="7704856" cy="426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.net/html/2706/286/html_s9HJhwmhzs.HPrb/htmlconvd-VQVHFo1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7224" y="476672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Природа щедро дарит нам свои богатства. Нужно только научиться правильно ими пользоваться, и не ждать, пока болезнь начнет наступать, а заботиться о своем здоровье каждый день. Пусть каждый день приносит вам радость и здоровье.</a:t>
            </a:r>
          </a:p>
        </p:txBody>
      </p:sp>
      <p:pic>
        <p:nvPicPr>
          <p:cNvPr id="5122" name="Picture 2" descr="http://mtdata.ru/u22/photo94E7/20880438814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79208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0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.net/html/2706/286/html_s9HJhwmhzs.HPrb/htmlconvd-VQVHFo1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4" y="-1"/>
            <a:ext cx="9171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igslide.ru/images/11/10815/960/img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4746" r="5846" b="4244"/>
          <a:stretch/>
        </p:blipFill>
        <p:spPr bwMode="auto">
          <a:xfrm>
            <a:off x="1043608" y="2989987"/>
            <a:ext cx="7488832" cy="35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250" y="404664"/>
            <a:ext cx="87201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Растения, которые мы выращиваем, выполняют много функций.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Они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привносят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чувство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гармонии и эстетического наслаждения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жизнь человека,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дают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ингредиенты для кулинарии,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дарят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нам свои целебные свойства.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Садоводство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несомненно, —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отличный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способ чувствовать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себя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счастливее и быть здоровее.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8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like.net/uploads/posts/2019-09/156862076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-2"/>
            <a:ext cx="91491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2967333"/>
            <a:ext cx="6907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.net/html/2706/286/html_s9HJhwmhzs.HPrb/htmlconvd-VQVHFo1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4" y="-1"/>
            <a:ext cx="9171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green-color.ru/uploads/posts/2016-01/1453435107_grink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91276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32656"/>
            <a:ext cx="90575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Во время сбора урожая стоит обратить особое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внимание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на фрукты, овощи и травы,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которые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помогут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организму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защитить нас от простуды и вредных бактерий.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Конечно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же, растений с ценными целебными свойствами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благотворным воздействием на иммунную систему очень много,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но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сегодня мы поговорим о пяти из них.</a:t>
            </a:r>
          </a:p>
        </p:txBody>
      </p:sp>
    </p:spTree>
    <p:extLst>
      <p:ext uri="{BB962C8B-B14F-4D97-AF65-F5344CB8AC3E}">
        <p14:creationId xmlns:p14="http://schemas.microsoft.com/office/powerpoint/2010/main" val="19345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.net/html/2706/286/html_s9HJhwmhzs.HPrb/htmlconvd-VQVHFo1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4" y="-1"/>
            <a:ext cx="9171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969" y="332656"/>
            <a:ext cx="87027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1. Тыква — очень вкусный и полезный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овощ.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Полезные свойства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: тыква богата цинком, что крайне важно для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функционирования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нашей иммунной системы.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Она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также содержит большое количество витаминов группы B.</a:t>
            </a:r>
          </a:p>
        </p:txBody>
      </p:sp>
      <p:pic>
        <p:nvPicPr>
          <p:cNvPr id="4" name="Рисунок 3" descr="https://i1.wp.com/usadbaplus.ru/wp-content/uploads/2019/07/0002.jpg?resize=600%2C443&amp;ssl=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059" y="2132856"/>
            <a:ext cx="5715000" cy="421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7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.net/html/2706/286/html_s9HJhwmhzs.HPrb/htmlconvd-VQVHFo1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4" y="-1"/>
            <a:ext cx="9171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Тыквенный отвар, оставшийся после варки, полезен при избыточном весе, стрессе и бессоннице. Тыква также богата витаминами C, E и A, которые оказывают общеукрепляющее действие.</a:t>
            </a:r>
          </a:p>
          <a:p>
            <a:pPr fontAlgn="base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Однако все-таки тыкву лучше готовить запеченной, а не вареной, так как некоторые ее полезные вещества уходят в воду во время приготовления. Тыквенный сок используют при заболеваниях почек, желудочно-кишечного тракта, при нарушениях сна.</a:t>
            </a:r>
          </a:p>
        </p:txBody>
      </p:sp>
      <p:pic>
        <p:nvPicPr>
          <p:cNvPr id="4098" name="Picture 2" descr="http://avatars.mds.yandex.net/get-pdb/163339/8aa0efd9-2e32-4588-8061-bb067f3c1b61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4535">
            <a:off x="5129347" y="3611420"/>
            <a:ext cx="3671379" cy="25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zbyka-vkysa.ru/wp-content/uploads/2017/10/tykva_v_dyhov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5135">
            <a:off x="890272" y="3796827"/>
            <a:ext cx="3568056" cy="248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4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.net/html/2706/286/html_s9HJhwmhzs.HPrb/htmlconvd-VQVHFo1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4" y="-1"/>
            <a:ext cx="9171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1878" y="404664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Совет огороднику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: тыква предпочитает солнечное и защищенное от ветра место. Почва должна быть богата питательными веществами. Урожай собирают в конце сентября. Перед употреблением желательно оставить сорванные тыквы на солнце, примерно на 20-25 дней после сбора. Плоды просохнут и будут лучше храниться.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https://2220444.ru/media/zoo/images/30-11-2016_77e4b2ef1636abc82a08c9bb6a938d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78" y="3110470"/>
            <a:ext cx="7992888" cy="34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3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.net/html/2706/286/html_s9HJhwmhzs.HPrb/htmlconvd-VQVHFo1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4" y="-1"/>
            <a:ext cx="9171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79208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2. Хрен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— не только ароматная, пикантная пряность, но и кладезь целебных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веществ.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Полезные свойства: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Хрен богат эфирными маслами, витаминами группы B, калием, магнием, кальцием, фосфором, железом, медью. Полезен при простуде и синусите. Добавление его в качестве специи к пище помогает излечиться от острых респираторных инфекций.</a:t>
            </a:r>
          </a:p>
        </p:txBody>
      </p:sp>
      <p:pic>
        <p:nvPicPr>
          <p:cNvPr id="4" name="Рисунок 3" descr="https://i1.wp.com/usadbaplus.ru/wp-content/uploads/2019/07/006.jpg?resize=600%2C400&amp;ssl=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31226"/>
            <a:ext cx="6552728" cy="3422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4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.net/html/2706/286/html_s9HJhwmhzs.HPrb/htmlconvd-VQVHFo1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4" y="-1"/>
            <a:ext cx="9171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1878" y="54868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Мед и мелко натертый хрен в равных долях — давнее, проверенное средство от кашля. При простуде хорошо принимать по три чайные ложки в день. Кроме того, корень хрена обладает противогрибковой активностью.</a:t>
            </a:r>
          </a:p>
        </p:txBody>
      </p:sp>
      <p:pic>
        <p:nvPicPr>
          <p:cNvPr id="7170" name="Picture 2" descr="http://priroda-znaet.ru/wp-content/uploads/2015/02/celebnyj_du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4168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7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.net/html/2706/286/html_s9HJhwmhzs.HPrb/htmlconvd-VQVHFo1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4" y="-1"/>
            <a:ext cx="9171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0470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Совет огороднику: 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Хрен нуждается в плодородной и легкой почве. Подходящими предшественниками являются помидоры, картофель, огурцы, корнеплоды и бобовые. Он может противостоять холоду и может впадать в спячку. Размножается черенками корня ранней весной.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20" name="Picture 4" descr="https://i2.wp.com/dndz.com.ua/wp-content/uploads/2013/04/hren-e1366376405374.jpg?resize=600%2C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43694"/>
            <a:ext cx="6696744" cy="415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7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738</Words>
  <Application>Microsoft Office PowerPoint</Application>
  <PresentationFormat>Экран (4:3)</PresentationFormat>
  <Paragraphs>47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15</cp:revision>
  <dcterms:created xsi:type="dcterms:W3CDTF">2020-07-10T11:23:05Z</dcterms:created>
  <dcterms:modified xsi:type="dcterms:W3CDTF">2021-04-14T06:36:44Z</dcterms:modified>
</cp:coreProperties>
</file>