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5" r:id="rId5"/>
    <p:sldId id="263" r:id="rId6"/>
    <p:sldId id="264" r:id="rId7"/>
    <p:sldId id="262" r:id="rId8"/>
    <p:sldId id="259" r:id="rId9"/>
    <p:sldId id="266" r:id="rId10"/>
    <p:sldId id="267" r:id="rId11"/>
    <p:sldId id="261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AA147-C6A4-490D-BD53-80765E247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3909FF-1F01-47D1-A9A8-F896051F6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5163D3-AB14-4FC8-A5EA-FDADAAC6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E250C-DD98-45F1-9636-59B5337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FA7F1-B776-4141-8770-7AF174EC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6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989F3-52D6-45CC-B7D5-94675A40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7A5D0-625D-48C8-8DE6-19BFE2FF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7018A-4F86-4710-AED9-D6FF0CA5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CCB52-44AE-4522-91DC-80E4533D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ADC30-7B65-4C0E-BEF0-CCD2973A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1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6FF0C6-CFE8-4F98-BFF0-3D461A2E9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BD065-092F-47BE-B4E7-C275EF877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06A54-B68A-4766-9681-34FE8BE7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14B2B-4D4E-43B0-B427-C117BEF7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13699-0215-4F09-9C65-F8F91038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91F5F-1E94-4BFB-8FC1-599C7BA8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C3986-C090-47B3-BB1E-628747B62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FCC2D-44B0-466F-AA9C-9AA14F8D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5685E-B31A-49C1-BB1E-077A9A91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C455-F4EF-4E4E-8D81-6A156C8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8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DE248-BF70-4643-A43F-55FF0995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F777B-176E-46DD-AE46-F3789894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F7A52-8B72-408E-AE58-038AFCEF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569E6-7265-4912-9D43-706102F9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26612-CC9F-449F-BC95-F5F3DD14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0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C926-6F19-4CD0-B5F8-FC188500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D80C4-ED0D-4B6E-8D5F-5954F9956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C50BBC-9B61-4C0F-8EF3-DA101E6A4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23BFE-9471-43A8-99D2-9520547B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99AB5-9686-46DD-9E8C-88165F08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6A5D1-32D3-420A-BA24-0203A2FE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4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65443-0B31-4208-B9D2-3F44DE10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F4F87F-21EF-427C-9392-4BBC4804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95F600-9467-4C28-9BE2-AE66610B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6BC73A-CACA-43DC-AA32-836EF6962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B4AAF2-EA07-410E-88CA-B1BE207F2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B96FDC-F62F-42FE-849E-E6E461C1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CDDDA3-6196-40D9-95E6-01CF710F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62F29B-EF48-4FD8-B622-A81D6195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8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50334-CEDB-440D-8432-AD642B11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6340FC-7AF4-4AD4-B69E-04F9A5C6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F006D-6F43-4033-AB5C-DE067DAF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4B4C9-8E65-460F-BC71-5788E4FF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11268F-CFC8-44B9-A22D-40369D70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357883-18BB-4B00-9E2A-A3CB00C4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183769-1676-45E1-AD1C-A8C0AC97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0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8FECC-F0A7-4C5F-A515-5E1A1D35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6032B-D18E-4B8C-8A6D-D7CA153A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93D72E-23BB-4F1E-A255-A45E5026E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BD2893-0A78-4E41-952C-CBF6C4A3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778C68-5C8A-44F5-8D4D-CC55CE98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84CDE-6E8D-482D-905E-39F56F6E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90C11-5D3B-403B-9EC1-A7CA8ECB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C8B71B-0368-4DD2-8A90-26513EAB3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12C02-003A-4397-99BD-9DCD42A64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B96834-B3B2-4D95-8370-EE7FB693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C8CA9B-286F-4F30-9CF1-7BC1180E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1C0D6-88DC-4224-A8B3-4276B3E2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8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22304-2AD5-4E2E-B557-7123EB6D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C1D4F4-E924-441E-B078-0A72058FF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21869-4C97-4AE7-B1B7-177D85CFE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775F-CD4B-4E04-B7C5-2DC266B119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BFC9B-FA45-4CA5-B439-1AB9E17DF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E826E-7805-49F8-9407-30CB674B8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4A73-7D56-4C06-B649-55604CB1F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B65275-CF43-4A90-805E-94405700B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331214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CFDED7-13B9-486C-A6E8-F72C6062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4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348035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2754E7B-D955-4CDB-BE62-E26EF00BD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1"/>
          </a:xfrm>
        </p:spPr>
      </p:pic>
    </p:spTree>
    <p:extLst>
      <p:ext uri="{BB962C8B-B14F-4D97-AF65-F5344CB8AC3E}">
        <p14:creationId xmlns:p14="http://schemas.microsoft.com/office/powerpoint/2010/main" val="324523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1F5780-EF4B-46C8-AF1B-E0C3E7BD0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1780" cy="6858000"/>
          </a:xfrm>
        </p:spPr>
      </p:pic>
    </p:spTree>
    <p:extLst>
      <p:ext uri="{BB962C8B-B14F-4D97-AF65-F5344CB8AC3E}">
        <p14:creationId xmlns:p14="http://schemas.microsoft.com/office/powerpoint/2010/main" val="9070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B1A1FF-58B5-49B9-8FEA-61477F6AFF1F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680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B2A1D3-FFDB-48C5-A40E-76B1ADCE4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1"/>
          </a:xfrm>
        </p:spPr>
      </p:pic>
    </p:spTree>
    <p:extLst>
      <p:ext uri="{BB962C8B-B14F-4D97-AF65-F5344CB8AC3E}">
        <p14:creationId xmlns:p14="http://schemas.microsoft.com/office/powerpoint/2010/main" val="8161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64ABE2-62C7-4284-BA0D-D4C8C5E80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7189"/>
          </a:xfrm>
        </p:spPr>
      </p:pic>
    </p:spTree>
    <p:extLst>
      <p:ext uri="{BB962C8B-B14F-4D97-AF65-F5344CB8AC3E}">
        <p14:creationId xmlns:p14="http://schemas.microsoft.com/office/powerpoint/2010/main" val="140026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CFEDF8-1FC9-47C4-A378-D47BFD1A7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7379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25866B-7FFF-492C-99E5-37D2B5442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59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305773-67EA-4D3B-92F6-5C689C45B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5098"/>
          </a:xfrm>
        </p:spPr>
      </p:pic>
    </p:spTree>
    <p:extLst>
      <p:ext uri="{BB962C8B-B14F-4D97-AF65-F5344CB8AC3E}">
        <p14:creationId xmlns:p14="http://schemas.microsoft.com/office/powerpoint/2010/main" val="26069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AC4F14-4937-47AF-ACEB-94CBC19A8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" y="0"/>
            <a:ext cx="12149395" cy="8030750"/>
          </a:xfrm>
        </p:spPr>
      </p:pic>
    </p:spTree>
    <p:extLst>
      <p:ext uri="{BB962C8B-B14F-4D97-AF65-F5344CB8AC3E}">
        <p14:creationId xmlns:p14="http://schemas.microsoft.com/office/powerpoint/2010/main" val="226220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E6561E-C582-4665-BE2B-9359B69B4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97521"/>
          </a:xfrm>
        </p:spPr>
      </p:pic>
    </p:spTree>
    <p:extLst>
      <p:ext uri="{BB962C8B-B14F-4D97-AF65-F5344CB8AC3E}">
        <p14:creationId xmlns:p14="http://schemas.microsoft.com/office/powerpoint/2010/main" val="310362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3</cp:revision>
  <dcterms:created xsi:type="dcterms:W3CDTF">2021-03-04T16:54:18Z</dcterms:created>
  <dcterms:modified xsi:type="dcterms:W3CDTF">2021-03-04T17:19:36Z</dcterms:modified>
</cp:coreProperties>
</file>