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70" r:id="rId3"/>
    <p:sldId id="258" r:id="rId4"/>
    <p:sldId id="259" r:id="rId5"/>
    <p:sldId id="262" r:id="rId6"/>
    <p:sldId id="256" r:id="rId7"/>
    <p:sldId id="264" r:id="rId8"/>
    <p:sldId id="265" r:id="rId9"/>
    <p:sldId id="267" r:id="rId10"/>
    <p:sldId id="266" r:id="rId11"/>
    <p:sldId id="260" r:id="rId12"/>
    <p:sldId id="261" r:id="rId13"/>
    <p:sldId id="263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4%D0%B5%D1%81%D1%81%D0%B0" TargetMode="External"/><Relationship Id="rId7" Type="http://schemas.openxmlformats.org/officeDocument/2006/relationships/hyperlink" Target="https://ru.wikipedia.org/wiki/%D0%93%D0%BE%D0%B2%D1%8F%D0%B4%D0%B8%D0%BD%D0%B0" TargetMode="External"/><Relationship Id="rId2" Type="http://schemas.openxmlformats.org/officeDocument/2006/relationships/hyperlink" Target="https://ru.wikipedia.org/wiki/%D0%A1%D1%82%D1%80%D0%BE%D0%B3%D0%B0%D0%BD%D0%BE%D0%B2,_%D0%90%D0%BB%D0%B5%D0%BA%D1%81%D0%B0%D0%BD%D0%B4%D1%80_%D0%93%D1%80%D0%B8%D0%B3%D0%BE%D1%80%D1%8C%D0%B5%D0%B2%D0%B8%D1%87_(1795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3%D1%81%D1%81%D0%BA%D0%B0%D1%8F_%D0%BA%D1%83%D1%85%D0%BD%D1%8F" TargetMode="External"/><Relationship Id="rId5" Type="http://schemas.openxmlformats.org/officeDocument/2006/relationships/hyperlink" Target="https://ru.wikipedia.org/wiki/%D0%92%D1%82%D0%BE%D1%80%D0%B0%D1%8F_%D0%BC%D0%B8%D1%80%D0%BE%D0%B2%D0%B0%D1%8F_%D0%B2%D0%BE%D0%B9%D0%BD%D0%B0" TargetMode="External"/><Relationship Id="rId4" Type="http://schemas.openxmlformats.org/officeDocument/2006/relationships/hyperlink" Target="https://ru.wikipedia.org/wiki/%D0%A1%D0%BE%D1%83%D1%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0%D0%BE%D0%B8%D1%86%D1%8B%D0%BD_%D0%B4%D0%B5%D0%BD%D1%8C" TargetMode="External"/><Relationship Id="rId3" Type="http://schemas.openxmlformats.org/officeDocument/2006/relationships/hyperlink" Target="https://ru.wikipedia.org/wiki/%D0%9F%D0%B8%D1%80%D0%BE%D0%B3" TargetMode="External"/><Relationship Id="rId7" Type="http://schemas.openxmlformats.org/officeDocument/2006/relationships/hyperlink" Target="https://ru.wikipedia.org/wiki/%D0%A0%D1%83%D1%81%D1%81%D0%BA%D0%B8%D0%B5_%D1%81%D0%B2%D0%B0%D0%B4%D0%B5%D0%B1%D0%BD%D1%8B%D0%B5_%D0%BE%D0%B1%D1%80%D1%8F%D0%B4%D1%8B" TargetMode="External"/><Relationship Id="rId2" Type="http://schemas.openxmlformats.org/officeDocument/2006/relationships/hyperlink" Target="https://ru.wikipedia.org/wiki/%D0%A0%D1%83%D1%81%D1%81%D0%BA%D0%B0%D1%8F_%D0%BA%D1%83%D1%85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E%D0%B6%D0%BD%D0%B0%D1%8F_%D0%A0%D0%BE%D1%81%D1%81%D0%B8%D1%8F" TargetMode="External"/><Relationship Id="rId5" Type="http://schemas.openxmlformats.org/officeDocument/2006/relationships/hyperlink" Target="https://ru.wikipedia.org/wiki/%D0%98%D0%BD%D0%B4%D1%8E%D1%88%D0%B0%D1%82%D0%B8%D0%BD%D0%B0" TargetMode="External"/><Relationship Id="rId10" Type="http://schemas.openxmlformats.org/officeDocument/2006/relationships/hyperlink" Target="https://ru.wikipedia.org/wiki/%D0%91%D0%BB%D0%B8%D0%BD%D1%8B" TargetMode="External"/><Relationship Id="rId4" Type="http://schemas.openxmlformats.org/officeDocument/2006/relationships/hyperlink" Target="https://ru.wikipedia.org/wiki/%D0%9A%D1%83%D1%80%D1%8F%D1%82%D0%B8%D0%BD%D0%B0" TargetMode="External"/><Relationship Id="rId9" Type="http://schemas.openxmlformats.org/officeDocument/2006/relationships/hyperlink" Target="https://ru.wikipedia.org/wiki/%D0%A0%D1%83%D1%81%D1%81%D0%BA%D0%B8%D0%B9_%D0%A1%D0%B5%D0%B2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kit-tur.ru/assets/images/meksi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355160" cy="2304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День национальной кухни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20882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Кохан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Е.А.,                                   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Иванисова А.И.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36724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Приготовили: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Бахметенко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Мария и воспитанник детского сада «Золушка»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Бахметенко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Андрей.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Ингредиенты: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500г курятины,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картофелины,4 луковицы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теста: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500 г муки,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г маргарина,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г молока, 1 яйцо + 1 желток,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соль,  перец чёрный молотый по вкусу.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Приготовление: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Мясо маринуем в специях.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Яйцо смешать с молоком и растопленным маргарином.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Добавить муку, оставив 50 г для раскатывания слоёв.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Вымесить тесто, завернуть в пищевую плёнку и убрать в холодильник на 30 минут.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 время почистить и порезать  небольшими кубиками овощи.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2/3 теста раскатать и уложить в форму, сделав бортик.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дно выложить картофель. Затем лук и сверху курицу ( можно разделить тонко раскатанными блинами теста).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Сверху накрыть «крышкой» из оставшегося теста. Посередине сделать отверстие для выхода пара, которое сначала закрываем «пробкой» из теста. И обмазать яичным желтком.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Выпекать при температуре 180  градусов. Через 45 минут открыть «пробку», влить внутрь пирога 2-3 ст.л. воды и готовить ещё минут 15 до готовности картофеля.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Lenovo 110-15IBR\Desktop\WhatsApp Images\IMG-20200423-WA0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5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 110-15IBR\Desktop\WhatsApp Images\IMG-20200423-WA00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65104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 110-15IBR\Desktop\WhatsApp Images\IMG-20200423-WA00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158417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 110-15IBR\Desktop\WhatsApp Images\IMG-20200423-WA00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365104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novo 110-15IBR\Desktop\WhatsApp Images\IMG-20200423-WA007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517232"/>
            <a:ext cx="2255452" cy="10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 110-15IBR\Desktop\WhatsApp Images\IMG-20200423-WA00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517232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privetstudent.com/uploads/posts/2013-11/1385303467_slayd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727280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3688" y="332657"/>
            <a:ext cx="6912768" cy="38884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Бекировых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«Семейное блюдо». 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Плов по-турецки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Приготовили: Мама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Бекирова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Гуняш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дочь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Бекирова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Азиза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воспитанница детского сада «Золушка».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Плов - это одно из самых простых и сытных турецких национальных блюд. Готовится оно из недорогих и легкодоступных ингредиентов. Для его создания  понадобится: 700 граммов курицы, 1,5 стакана длинного риса, пара столовых ложек кедровых орехов, полкило помидоров, 3 столовые ложки сливочного масла, репчатая луковица, по горсти петрушки, базилика и вяленой клюквы, соль и специи.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В толстодонную сковородку, в которой уже имеется сливочное масло, выкладывают помытую и обсушенную курицу. Как только она подрумянится, к ней добавляют полукольца лука и продолжают обжаривать. Через несколько минут туда же отправляют кедровые орешки и протертые сквозь сито помидоры. Практически сразу в сковороду помещают промытую клюкву, рубленую зелень и рис. Все это заливают водой, накрывают крышкой и готовят до полного впитывания жидкости. Перед подачей плов украшают базиликом.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.ytimg.com/vi/0N4fc0PTH9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422446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2e3/0003ac62-7ae598f3/img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7135647" cy="49916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Калмыцкая национальная кухня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3.infourok.ru/uploads/ex/05ea/00041111-637f1e3f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727280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628800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КАЛМЫЦКИЙ ЧАЙ - национальный напиток. Очень вкусный и сытный.  Рецепт его приготовления мне достался от моей бабушки, которая почти всю свою жизнь прожила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калмыкии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селе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Эсто-Алтае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 Приготовление: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кпящую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воду кидаем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пресованый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калмыцкий чай (продаётся в плитках), предварительно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настрагать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чай, т.к. плитка очень твёрдая. Прокипятить 5 минут, затем вливаем в кастрюлю с кипящей водой и чаем 3 литра молока и даём покипеть ему ещё 5 минут. Затем добавляем соль по вкусу и сливочное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масло.Ингридиенты:Пресованый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калмыцкий чай -2 ст.ложки.0,5 литра воды.3 литра молока.1 ч.ложка соли.50 гр.сливочного масла.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посыпать чёрным молотым душистым перцем по вкусу.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3131393" cy="417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Семейный напиток  «Калмыцкий чай»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Приготовили: Мама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Шрамко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Полина и сын Терехов Ваня, воспитанник детского сада «Золушка»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Спасибо </a:t>
            </a:r>
            <a:r>
              <a:rPr lang="ru-RU" smtClean="0"/>
              <a:t>за </a:t>
            </a:r>
            <a:r>
              <a:rPr lang="ru-RU" smtClean="0"/>
              <a:t>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00800" cy="63227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месячника «Организация правильного питания в МБДОУ №14 «Золушка» г. Сальска» педагогами, воспитанниками и их законными представителями была проведена подготовка ко Дню национальной кухни.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Мамы со своими детьми постарались и приготовили к празднику национальные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предоставили рецепты и занимательный рассказ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блюд.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Воспитанники познакомились с этикетом трапезы и лучшими блюдами, русскими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песнями, народными играми.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праздник объединил всех участников единым чувством уважения к народным традициям, вызвал интерес к культуре и творчеству разных национальностей, населяющих наш любимый город Сальск, способствовал воспитанию в детях толерантности и уважения.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убеждены, что воспитание гражданина и патриота, любящего свою Родину, не может быть успешным без глубокого познания истории народа, его культуры и, конечно же, кухни.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6" name="Picture 6" descr="https://ds05.infourok.ru/uploads/ex/0878/0000cbc7-95757bc6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present5.com/presentforday2/20161125/russkaya_kuhnya.pptx_images/russkaya_kuhnya.pptx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5.infourok.ru/uploads/ex/0878/0000cbc7-95757bc6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28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b4/00007de3-2dd54109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4536504" cy="4184812"/>
          </a:xfrm>
          <a:prstGeom prst="rect">
            <a:avLst/>
          </a:prstGeom>
          <a:noFill/>
        </p:spPr>
      </p:pic>
      <p:sp>
        <p:nvSpPr>
          <p:cNvPr id="1028" name="AutoShape 4" descr="blob:https://web.whatsapp.com/d4a791e2-22ac-4665-9e8e-2a6efdc67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d4a791e2-22ac-4665-9e8e-2a6efdc67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d4a791e2-22ac-4665-9e8e-2a6efdc67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blob:https://web.whatsapp.com/d4a791e2-22ac-4665-9e8e-2a6efdc67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2530773" cy="27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619672" y="148478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рецепт традиционного русского кулича, в нашей семье он уже очень давно. Кулич на самом деле превосходный, очень нежный, долго не черствеет и самое главное он всегда удается.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«Пасхальный кулич»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Приготовили: Мама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Мосинцева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Анастасия и сын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Мосинцев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Данил, воспитанник детского сада «Золушка» 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0"/>
            <a:ext cx="792088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</a:t>
            </a:r>
          </a:p>
          <a:p>
            <a:pPr>
              <a:buNone/>
            </a:pPr>
            <a:endParaRPr lang="ru-RU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Семья Шишкиных «Семейное блюдо». 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Бефстроганов из свинины</a:t>
            </a:r>
          </a:p>
          <a:p>
            <a:pPr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Это блюдо много лет готовят в моей семье. Раньше его готовила мама от неё я узнала рецепт, она в свою очередь узнала его от своей бабушки. Сейчас я готовлю его для своей семьи: мужа и сына и в нашей семье его очень любят.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Блюдо названо в честь графа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2" tooltip="Строганов, Александр Григорьевич (1795)"/>
              </a:rPr>
              <a:t>Александра Григорьевича Строганова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(1795—1891). По основной версии, блюдо создал служивший у Строганова французский повар Андре Дюпон. По другой версии, А. Г. Строганов, как и многие вельможи того времени, будучи весьма состоятельным человеком, держал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3" tooltip="Одесса"/>
              </a:rPr>
              <a:t>Одессе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так называемый «открытый стол», на который мог зайти любой образованный и прилично одетый человек. Блюдо, вероятно, подавалось и для таких открытых столов — во-первых, в силу удобства приготовления, выдержанности стандарта блюда, во-вторых, удобного деления на порции и в-третьих, в то же время вкусного. Один из поваров графа удачно объединил технологию французской кухни (обжаривание мяса, его подача с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4" tooltip="Соус"/>
              </a:rPr>
              <a:t>соусом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с приёмами русской кухни (соус подаётся не отдельно, а как русская подливка, вместе с мясом).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Блюдо получило широчайшее распространение в мире: его подают в самых разных заведениях общественного питания: от ресторанов до столовых. После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5" tooltip="Вторая мировая война"/>
              </a:rPr>
              <a:t>Второй мировой войны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бефстроганов вошёл в номенклатуру международной ресторанной кухни как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6" tooltip="Русская кухня"/>
              </a:rPr>
              <a:t>русское блюдо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Бефстроганов является основным, или, как принято называть "вторым" блюдом, для него лучше всего подойдёт мякоть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7" tooltip="Говядина"/>
              </a:rPr>
              <a:t>говядины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— филейная часть, тонкий край, кострец. Но в отдельных случаях можно приготовить из свинины. Тем более свинина мягче и быстрее готовится. Бефстроганов и гарнир непременно подаются горячими, поскольку остывшее блюдо теряет как во вкусе, так и в консистенции. Точный рецепт классического блюда не сохранился, в течение многих лет и во многих странах в рецепт вносились различные изменения, в основном, приводившие к утрате целостности и технологии блюда.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Ингредиенты: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Свинина/говядина —0,5 килограмма.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Лук — 1 шт.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Сметана — 2 ст. ложки.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Томатная паста — 1 ст. ложка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Мука — 1 ст. ложка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Сладкая горчица — 1 чайная ложка.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Растительное масло – 3 ст. ложки.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Черный перец, соль— по вкусу 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Промыть мясо и немного обсушить его. Нарезать на куски толщиной в 1,5 см. хорошо отбить куски. В этом случае мясо быстрее прожарится и будет мягче. Бефстроганов из свинины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Каждый кусок мяса нарезать на длинные брусочки. Добавить по вкусу соли и перца. Отставить мясо часа на два, чтобы оно замариновалось.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В это время приготовим для нашего мяса вкусный соус. В сковороду налить растительное масло и обжарить лук до золотистого цвета  . Добавить в него муку и хорошо обжарить, пока мука не потемнеет. Влить в муку два стакана бульона (или воды) и хорошо перемешать, чтобы не было комочков. Когда бульон закипит, добавить горчицу, сметану и томатную пасту. Можно положить несколько горошин душистого перца.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В другую сковороду влить масло и обжарить замаринованное мясо, пока не зарумянится. Мясо выложить в готовый соус, перемешать. Уменьшить огонь и тушить примерно 20 минут.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такому мясу очень хорошо подойдет картофельное пюре, тушеные овощи.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Семья Шишкиных «Семейное блюдо».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Бефстроганов из свинины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1793173" cy="13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0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1728192" cy="12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628800"/>
            <a:ext cx="1619225" cy="12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284984"/>
            <a:ext cx="2555329" cy="31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Бахметенко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«Семейное блюдо».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русский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пирог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 начинкой из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курятины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индюшатины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Был распространён в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Южной России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особенно среди донского и кубанского казачества. Как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свадебный пирог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выпекался и в других регионах России.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Первые упоминания 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датируются XVI веком, это время правления Ивана Грозного (пирог  был его любимым лакомством). Тогда блюдо подавалось только к царскому столу и только по чрезвычайно большим праздникам, непременно на Святую Троицу. Царским пирог называли потому, что выпекали в виде шапки Мономаха — символа царской власти, и достигал он невероятных размеров. Пирог делали из нескольких слоев,  с разными начинками в каждом слое (мясо птицы, чаще - курицы, отсюда и название пирога, грибы, каша, яйца и т.д.), которые разделялись блинами.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считался блюдом, которое подносили на праздничные мероприятия, например, на свадьбу или на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Троицу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Свадебный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делали больших размеров. Как правило, на свадьбу приготавливали два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один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предназначался жениху, а другой — невесте. Пирог переламывали над головами свадебной пары. Обильное количество выпавших пшеничных зёрен сулило молодожёнам богатство.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одной из версий название блюда произошло от того, что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часто набивали курицей. На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севере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называют небольшие пироги с рыбой. Также существует версия, что своим названием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обязан выходящему, как бы «курящемуся», при приготовлении в верхнем отверстии пару.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приготовления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можно использовать как сдобное, так и пресное тесто (также используют пресное слоёное тесто). Обычно из одного вида готовят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блинчики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разделяющие начинку, а другое тесто предназначается для изготовления шапки пирога.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Сибири и Удмуртии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готовят из слоя лука (обязательно самый нижний), слоя картошки и курицы со специями. Лук нельзя сахарить. Пергаментную бумагу при выпекании обычно не используют, а насыпают немного муки.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современности пирог часто делают без разделения слоев блинами.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 всей семьей очень любим печь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предпочтение отдается начинке из лука, картофеля и курицы.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Всем приятного аппетита!!!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431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День национальной кухни</vt:lpstr>
      <vt:lpstr>В рамках месячника «Организация правильного питания в МБДОУ №14 «Золушка» г. Сальска» педагогами, воспитанниками и их законными представителями была проведена подготовка ко Дню национальной кухни. Мамы со своими детьми постарались и приготовили к празднику национальные блюда, предоставили рецепты и занимательный рассказ происхождения блюд. Воспитанники познакомились с этикетом трапезы и лучшими блюдами, русскими потешками, песнями, народными играми. Этот праздник объединил всех участников единым чувством уважения к народным традициям, вызвал интерес к культуре и творчеству разных национальностей, населяющих наш любимый город Сальск, способствовал воспитанию в детях толерантности и уважения. Мы убеждены, что воспитание гражданина и патриота, любящего свою Родину, не может быть успешным без глубокого познания истории народа, его культуры и, конечно же, кухни.  </vt:lpstr>
      <vt:lpstr>Слайд 3</vt:lpstr>
      <vt:lpstr>Слайд 4</vt:lpstr>
      <vt:lpstr>Слайд 5</vt:lpstr>
      <vt:lpstr>  «Пасхальный кулич»  Приготовили: Мама Мосинцева Анастасия и сын Мосинцев Данил, воспитанник детского сада «Золушка» </vt:lpstr>
      <vt:lpstr> </vt:lpstr>
      <vt:lpstr>  Семья Шишкиных «Семейное блюдо».  Бефстроганов из свинины  </vt:lpstr>
      <vt:lpstr>Семья Бахметенко «Семейное блюдо».  Курник</vt:lpstr>
      <vt:lpstr>Курник. </vt:lpstr>
      <vt:lpstr> </vt:lpstr>
      <vt:lpstr>Слайд 12</vt:lpstr>
      <vt:lpstr>        Калмыцкая национальная кухня</vt:lpstr>
      <vt:lpstr>Слайд 14</vt:lpstr>
      <vt:lpstr>Семейный напиток  «Калмыцкий чай»  Приготовили: Мама Шрамко Полина и сын Терехов Ваня, воспитанник детского сада «Золушка» </vt:lpstr>
      <vt:lpstr>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Кохан</dc:creator>
  <cp:lastModifiedBy>Lenovo 110-15IBR</cp:lastModifiedBy>
  <cp:revision>55</cp:revision>
  <dcterms:created xsi:type="dcterms:W3CDTF">2020-04-26T12:31:11Z</dcterms:created>
  <dcterms:modified xsi:type="dcterms:W3CDTF">2020-04-27T21:17:52Z</dcterms:modified>
</cp:coreProperties>
</file>