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37208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437505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1868329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81798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8247956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16788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726281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05581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88691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35408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803264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4131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34705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59168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90376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5532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53B66-6F60-479C-8D5E-041BA9F8D1D8}" type="datetimeFigureOut">
              <a:rPr lang="ru-RU" smtClean="0"/>
              <a:t>11.04.2021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806419-3B24-4031-96B0-EDC5BA695F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86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slow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Безопасность на дорогах города.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Сухих Елена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1232422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820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Дороги</a:t>
            </a:r>
            <a:r>
              <a:rPr lang="ru-RU" dirty="0"/>
              <a:t>, транспорт – реалии сегодняшней жизни.  Скорость движения, интенсивность транспортных потоков на улицах нашего </a:t>
            </a:r>
            <a:r>
              <a:rPr lang="ru-RU" dirty="0" smtClean="0"/>
              <a:t>поселка быстро </a:t>
            </a:r>
            <a:r>
              <a:rPr lang="ru-RU" dirty="0"/>
              <a:t>возрастают, и будут увеличиваться в дальнейшем.</a:t>
            </a:r>
            <a:br>
              <a:rPr lang="ru-RU" dirty="0"/>
            </a:br>
            <a:r>
              <a:rPr lang="ru-RU" dirty="0"/>
              <a:t>Нынешним детям предстоит жить при несравненно большей агрессивности автомобильного движения, а потому с каждым днём всё сложнее обеспечить их безопасность.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847" y="5268035"/>
            <a:ext cx="3517225" cy="1119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42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743" y="445826"/>
            <a:ext cx="8596668" cy="60914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В </a:t>
            </a:r>
            <a:r>
              <a:rPr lang="ru-RU" dirty="0"/>
              <a:t>Федеральной программе развития образования </a:t>
            </a:r>
            <a:r>
              <a:rPr lang="ru-RU" dirty="0" smtClean="0"/>
              <a:t>обозначены </a:t>
            </a:r>
            <a:r>
              <a:rPr lang="ru-RU" dirty="0"/>
              <a:t>актуальные аспекты развития современной системы образования, в том числе, использование информационно-коммуникационных технологий. </a:t>
            </a:r>
            <a:br>
              <a:rPr lang="ru-RU" dirty="0"/>
            </a:br>
            <a:r>
              <a:rPr lang="ru-RU" dirty="0"/>
              <a:t>В настоящее время наше дошкольное учреждение располагает информационно - коммуникационными средствами -на экране. 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452" y="4647302"/>
            <a:ext cx="2328721" cy="179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586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968621"/>
          </a:xfrm>
        </p:spPr>
        <p:txBody>
          <a:bodyPr>
            <a:normAutofit/>
          </a:bodyPr>
          <a:lstStyle/>
          <a:p>
            <a:r>
              <a:rPr lang="ru-RU" sz="2200" dirty="0" smtClean="0"/>
              <a:t>	Чтобы </a:t>
            </a:r>
            <a:r>
              <a:rPr lang="ru-RU" sz="2200" dirty="0"/>
              <a:t>познакомить дошкольников с правилами и нормами безопасного поведения на дорогах мы выделили выделяем следующие задачи:</a:t>
            </a:r>
            <a:br>
              <a:rPr lang="ru-RU" sz="2200" dirty="0"/>
            </a:br>
            <a:r>
              <a:rPr lang="ru-RU" sz="2200" dirty="0"/>
              <a:t>	развивать у детей самостоятельность и ответственность;</a:t>
            </a:r>
            <a:br>
              <a:rPr lang="ru-RU" sz="2200" dirty="0"/>
            </a:br>
            <a:r>
              <a:rPr lang="ru-RU" sz="2200" dirty="0"/>
              <a:t>	создавать условия по ознакомлению дошкольников с основами безопасного поведения на дороге;</a:t>
            </a:r>
            <a:br>
              <a:rPr lang="ru-RU" sz="2200" dirty="0"/>
            </a:br>
            <a:r>
              <a:rPr lang="ru-RU" sz="2200" dirty="0"/>
              <a:t>	воспитывать у детей осознанное отношение к правилам и нормам поведения в различных ситуациях на дороге;</a:t>
            </a:r>
            <a:br>
              <a:rPr lang="ru-RU" sz="2200" dirty="0"/>
            </a:br>
            <a:r>
              <a:rPr lang="ru-RU" sz="2200" dirty="0"/>
              <a:t>	формировать представление дошкольника о безопасности поведения в различных дорожных ситуациях;</a:t>
            </a:r>
            <a:br>
              <a:rPr lang="ru-RU" sz="2200" dirty="0"/>
            </a:br>
            <a:r>
              <a:rPr lang="ru-RU" sz="2200" dirty="0"/>
              <a:t>	учить детей регулировать свои поведенческие реакции;</a:t>
            </a:r>
            <a:br>
              <a:rPr lang="ru-RU" sz="2200" dirty="0"/>
            </a:br>
            <a:r>
              <a:rPr lang="ru-RU" sz="2200" dirty="0"/>
              <a:t>	учить детей   выходить из сложных, проблемных ситуаций на   дороге;</a:t>
            </a:r>
            <a:br>
              <a:rPr lang="ru-RU" sz="2200" dirty="0"/>
            </a:br>
            <a:r>
              <a:rPr lang="ru-RU" sz="2200" dirty="0"/>
              <a:t>	обогащать словарный запас детей и развивать связную речь.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823" y="4560098"/>
            <a:ext cx="2537774" cy="185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10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859439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	Эффективность </a:t>
            </a:r>
            <a:r>
              <a:rPr lang="ru-RU" dirty="0"/>
              <a:t>реализации поставленных задач во многом зависит от содержания предметно – развивающей среды, созданной в дошкольном учреждении, которая включает:</a:t>
            </a:r>
            <a:br>
              <a:rPr lang="ru-RU" dirty="0"/>
            </a:br>
            <a:r>
              <a:rPr lang="ru-RU" dirty="0"/>
              <a:t>	уголки безопасности в группах;</a:t>
            </a:r>
            <a:br>
              <a:rPr lang="ru-RU" dirty="0"/>
            </a:br>
            <a:r>
              <a:rPr lang="ru-RU" dirty="0"/>
              <a:t>	информационные уголки для родителей;</a:t>
            </a:r>
            <a:br>
              <a:rPr lang="ru-RU" dirty="0"/>
            </a:br>
            <a:r>
              <a:rPr lang="ru-RU" dirty="0"/>
              <a:t>	познавательно–агитационные материалы;</a:t>
            </a:r>
            <a:br>
              <a:rPr lang="ru-RU" dirty="0"/>
            </a:br>
            <a:r>
              <a:rPr lang="ru-RU" dirty="0"/>
              <a:t>	иллюстративные стенды для детей и взрослых.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5078" y="4954137"/>
            <a:ext cx="1770933" cy="173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028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6133251"/>
          </a:xfrm>
        </p:spPr>
        <p:txBody>
          <a:bodyPr/>
          <a:lstStyle/>
          <a:p>
            <a:pPr algn="ctr"/>
            <a:r>
              <a:rPr lang="ru-RU" dirty="0"/>
              <a:t>Формы организации познавательной деятельности: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857" y="1743309"/>
            <a:ext cx="10072047" cy="499954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792" y="3676224"/>
            <a:ext cx="1996064" cy="279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4076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609600"/>
            <a:ext cx="10358650" cy="6146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бы построить правильно образовательный процесс мы используем такие принципы как: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/>
              <a:t>	Принцип </a:t>
            </a:r>
            <a:r>
              <a:rPr lang="ru-RU" dirty="0" smtClean="0"/>
              <a:t>последовательности;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	Принцип </a:t>
            </a:r>
            <a:r>
              <a:rPr lang="ru-RU" dirty="0" smtClean="0"/>
              <a:t>деятельности;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	Принцип </a:t>
            </a:r>
            <a:r>
              <a:rPr lang="ru-RU" dirty="0" smtClean="0"/>
              <a:t>интеграции;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	Принцип психологической </a:t>
            </a:r>
            <a:r>
              <a:rPr lang="ru-RU" dirty="0" smtClean="0"/>
              <a:t>комфортности;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	Принцип дифференцированного </a:t>
            </a:r>
            <a:r>
              <a:rPr lang="ru-RU" dirty="0" smtClean="0"/>
              <a:t>подхода;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	Принцип возрастной </a:t>
            </a:r>
            <a:r>
              <a:rPr lang="ru-RU" dirty="0" err="1" smtClean="0"/>
              <a:t>адресованности</a:t>
            </a:r>
            <a:r>
              <a:rPr lang="ru-RU" dirty="0" smtClean="0"/>
              <a:t>;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	Принцип преемственности взаимодействия с </a:t>
            </a:r>
            <a:r>
              <a:rPr lang="ru-RU" dirty="0" smtClean="0"/>
              <a:t>ребёнком;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610" y="5191785"/>
            <a:ext cx="3550409" cy="140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4966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610509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При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обучении можно выделить несколько этапов, каждый из которых условно можно отнести к определённому возрасту детей:</a:t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- Младший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дошкольный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возраст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	-Средний дошкольный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возраст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	-Старший дошкольный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возраст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	Согласно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новым федеральным государственным требованиям область «Безопасность» тесно взаимодействует, интегрирует с областями: «Познание», «Коммуникация», «Социализация», «Физическая культура», «Здоровье».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228298"/>
            <a:ext cx="2694773" cy="17403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70" y="4969260"/>
            <a:ext cx="2717611" cy="188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87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58" y="264584"/>
            <a:ext cx="7887838" cy="647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225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33</Words>
  <Application>Microsoft Office PowerPoint</Application>
  <PresentationFormat>Произвольный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Грань</vt:lpstr>
      <vt:lpstr>Безопасность на дорогах города.</vt:lpstr>
      <vt:lpstr> Дороги, транспорт – реалии сегодняшней жизни.  Скорость движения, интенсивность транспортных потоков на улицах нашего поселка быстро возрастают, и будут увеличиваться в дальнейшем. Нынешним детям предстоит жить при несравненно большей агрессивности автомобильного движения, а потому с каждым днём всё сложнее обеспечить их безопасность. </vt:lpstr>
      <vt:lpstr> В Федеральной программе развития образования обозначены актуальные аспекты развития современной системы образования, в том числе, использование информационно-коммуникационных технологий.  В настоящее время наше дошкольное учреждение располагает информационно - коммуникационными средствами -на экране.  </vt:lpstr>
      <vt:lpstr> Чтобы познакомить дошкольников с правилами и нормами безопасного поведения на дорогах мы выделили выделяем следующие задачи:  развивать у детей самостоятельность и ответственность;  создавать условия по ознакомлению дошкольников с основами безопасного поведения на дороге;  воспитывать у детей осознанное отношение к правилам и нормам поведения в различных ситуациях на дороге;  формировать представление дошкольника о безопасности поведения в различных дорожных ситуациях;  учить детей регулировать свои поведенческие реакции;  учить детей   выходить из сложных, проблемных ситуаций на   дороге;  обогащать словарный запас детей и развивать связную речь.  </vt:lpstr>
      <vt:lpstr>  Эффективность реализации поставленных задач во многом зависит от содержания предметно – развивающей среды, созданной в дошкольном учреждении, которая включает:  уголки безопасности в группах;  информационные уголки для родителей;  познавательно–агитационные материалы;  иллюстративные стенды для детей и взрослых.  </vt:lpstr>
      <vt:lpstr>Формы организации познавательной деятельности:</vt:lpstr>
      <vt:lpstr> Что бы построить правильно образовательный процесс мы используем такие принципы как:  Принцип последовательности;   Принцип деятельности;   Принцип интеграции;   Принцип психологической комфортности;   Принцип дифференцированного подхода;   Принцип возрастной адресованности;   Принцип преемственности взаимодействия с ребёнком;   </vt:lpstr>
      <vt:lpstr>При обучении можно выделить несколько этапов, каждый из которых условно можно отнести к определённому возрасту детей:  - Младший дошкольный возраст  -Средний дошкольный возраст  -Старший дошкольный возраст    Согласно новым федеральным государственным требованиям область «Безопасность» тесно взаимодействует, интегрирует с областями: «Познание», «Коммуникация», «Социализация», «Физическая культура», «Здоровье».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Лисовская</dc:creator>
  <cp:lastModifiedBy>Елена</cp:lastModifiedBy>
  <cp:revision>9</cp:revision>
  <dcterms:created xsi:type="dcterms:W3CDTF">2014-02-10T11:11:05Z</dcterms:created>
  <dcterms:modified xsi:type="dcterms:W3CDTF">2021-04-11T12:14:06Z</dcterms:modified>
</cp:coreProperties>
</file>