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5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22.jpe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m.wikipedia.org/wiki/XX_%D0%B2%D0%B5%D0%BA" TargetMode="External" /><Relationship Id="rId3" Type="http://schemas.openxmlformats.org/officeDocument/2006/relationships/hyperlink" Target="https://ru.m.wikipedia.org/wiki/%D0%9F%D0%BE%D0%B4%D1%8A%D1%91%D0%BC%D0%BD%D0%B0%D1%8F_%D1%81%D0%B8%D0%BB%D0%B0" TargetMode="External" /><Relationship Id="rId7" Type="http://schemas.openxmlformats.org/officeDocument/2006/relationships/hyperlink" Target="https://ru.m.wikipedia.org/wiki/XIX" TargetMode="External" /><Relationship Id="rId12" Type="http://schemas.openxmlformats.org/officeDocument/2006/relationships/image" Target="../media/image5.jpeg" /><Relationship Id="rId2" Type="http://schemas.openxmlformats.org/officeDocument/2006/relationships/hyperlink" Target="https://ru.m.wikipedia.org/wiki/%D0%9B%D0%B5%D1%82%D0%B0%D1%82%D0%B5%D0%BB%D1%8C%D0%BD%D1%8B%D0%B9_%D0%B0%D0%BF%D0%BF%D0%B0%D1%80%D0%B0%D1%82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ru.m.wikipedia.org/wiki/%D0%9A%D1%8D%D0%B9%D0%BB%D0%B8,_%D0%94%D0%B6%D0%BE%D1%80%D0%B4%D0%B6" TargetMode="External" /><Relationship Id="rId11" Type="http://schemas.openxmlformats.org/officeDocument/2006/relationships/image" Target="../media/image4.jpeg" /><Relationship Id="rId5" Type="http://schemas.openxmlformats.org/officeDocument/2006/relationships/hyperlink" Target="https://ru.m.wikipedia.org/wiki/%D0%A1%D0%B2%D0%B5%D0%B4%D0%B5%D0%BD%D0%B1%D0%BE%D1%80%D0%B3,_%D0%AD%D0%BC%D0%BC%D0%B0%D0%BD%D1%83%D0%B8%D0%BB" TargetMode="External" /><Relationship Id="rId10" Type="http://schemas.openxmlformats.org/officeDocument/2006/relationships/image" Target="../media/image3.jpeg" /><Relationship Id="rId4" Type="http://schemas.openxmlformats.org/officeDocument/2006/relationships/hyperlink" Target="https://ru.m.wikipedia.org/wiki/%D0%9A%D1%80%D1%8B%D0%BB%D0%BE_%D1%81%D0%B0%D0%BC%D0%BE%D0%BB%D1%91%D1%82%D0%B0" TargetMode="External" /><Relationship Id="rId9" Type="http://schemas.openxmlformats.org/officeDocument/2006/relationships/hyperlink" Target="https://ru.m.wikipedia.org/wiki/%D0%9B%D0%B8%D0%BB%D0%B8%D0%B5%D0%BD%D1%82%D0%B0%D0%BB%D1%8C,_%D0%9E%D1%82%D1%82%D0%BE" TargetMode="Externa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5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5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5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5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763C6-21F4-E347-8975-A3A293E281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/>
              <a:t>Планер а-1</a:t>
            </a:r>
            <a:br>
              <a:rPr lang="ru-RU"/>
            </a:br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84722C-7A64-0A43-8F35-ADA2870710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97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2B8E7-0C27-8A4E-9EBD-CEAA691C4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006" y="-2756297"/>
            <a:ext cx="8610600" cy="12954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AFCFE4-44C1-7249-9874-A27E54419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639315"/>
            <a:ext cx="5079991" cy="823912"/>
          </a:xfrm>
        </p:spPr>
        <p:txBody>
          <a:bodyPr>
            <a:normAutofit lnSpcReduction="10000"/>
          </a:bodyPr>
          <a:lstStyle/>
          <a:p>
            <a:r>
              <a:rPr lang="ru-RU"/>
              <a:t>Остался только фюзеляж,начинаем.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9EDBF5E9-CD63-FD4E-A046-1D594ADDC8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3480039"/>
            <a:ext cx="5311775" cy="239029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3402F723-C2F6-C74A-8A97-2AE540E29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2206" y="639314"/>
            <a:ext cx="5105400" cy="823912"/>
          </a:xfrm>
        </p:spPr>
        <p:txBody>
          <a:bodyPr>
            <a:normAutofit lnSpcReduction="10000"/>
          </a:bodyPr>
          <a:lstStyle/>
          <a:p>
            <a:r>
              <a:rPr lang="ru-RU"/>
              <a:t>Прикливаем к фюзеляжу заготовки и киль</a:t>
            </a:r>
          </a:p>
        </p:txBody>
      </p:sp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35B63B28-A99D-DF47-B758-057A2F6FDBA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3305545"/>
            <a:ext cx="5334000" cy="2739286"/>
          </a:xfrm>
        </p:spPr>
      </p:pic>
    </p:spTree>
    <p:extLst>
      <p:ext uri="{BB962C8B-B14F-4D97-AF65-F5344CB8AC3E}">
        <p14:creationId xmlns:p14="http://schemas.microsoft.com/office/powerpoint/2010/main" val="3247372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C24D2-A809-444B-B0BE-33D958E89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-3506390"/>
            <a:ext cx="8610600" cy="12954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3A1B58-C2B5-894F-92BB-D0F3A19B4B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575707"/>
            <a:ext cx="5079991" cy="823912"/>
          </a:xfrm>
        </p:spPr>
        <p:txBody>
          <a:bodyPr>
            <a:normAutofit fontScale="77500" lnSpcReduction="20000"/>
          </a:bodyPr>
          <a:lstStyle/>
          <a:p>
            <a:r>
              <a:rPr lang="ru-RU"/>
              <a:t> Прикливаем стабилизатор(там сложная технология и я не сфоткал).Хвост полностью готов!!!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C165A91-75B3-9248-9770-525711C0F6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6744" y="1789509"/>
            <a:ext cx="3736268" cy="1681320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38610340-D8E7-9745-A04D-B345E12E10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575707"/>
            <a:ext cx="5105400" cy="823912"/>
          </a:xfrm>
        </p:spPr>
        <p:txBody>
          <a:bodyPr>
            <a:normAutofit fontScale="77500" lnSpcReduction="20000"/>
          </a:bodyPr>
          <a:lstStyle/>
          <a:p>
            <a:r>
              <a:rPr lang="ru-RU"/>
              <a:t>Ля какая цаца(да я психанул и самолёт не сине белый,а черно оранжевый.</a:t>
            </a:r>
          </a:p>
        </p:txBody>
      </p:sp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7E832B7B-1F9E-2848-B7B4-C22F4C010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60719"/>
            <a:ext cx="5334000" cy="2400300"/>
          </a:xfrm>
          <a:prstGeom prst="rect">
            <a:avLst/>
          </a:prstGeom>
        </p:spPr>
      </p:pic>
      <p:pic>
        <p:nvPicPr>
          <p:cNvPr id="12" name="Рисунок 12">
            <a:extLst>
              <a:ext uri="{FF2B5EF4-FFF2-40B4-BE49-F238E27FC236}">
                <a16:creationId xmlns:a16="http://schemas.microsoft.com/office/drawing/2014/main" id="{18336124-FE2C-5C44-B0C7-618CB6E3B2E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172200" y="3174960"/>
            <a:ext cx="5334000" cy="3000456"/>
          </a:xfrm>
        </p:spPr>
      </p:pic>
    </p:spTree>
    <p:extLst>
      <p:ext uri="{BB962C8B-B14F-4D97-AF65-F5344CB8AC3E}">
        <p14:creationId xmlns:p14="http://schemas.microsoft.com/office/powerpoint/2010/main" val="3265522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3BC39-B0BB-5A40-9B5D-DDA771C96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Затраты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9A49C1-A53D-6540-8171-03551719F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/>
              <a:t>Бальза -1000руб.</a:t>
            </a:r>
          </a:p>
          <a:p>
            <a:r>
              <a:rPr lang="ru-RU"/>
              <a:t>Клей-500руб.</a:t>
            </a:r>
          </a:p>
          <a:p>
            <a:r>
              <a:rPr lang="ru-RU"/>
              <a:t>Растворитель-208руб.</a:t>
            </a:r>
          </a:p>
          <a:p>
            <a:r>
              <a:rPr lang="ru-RU"/>
              <a:t>Краска черная-529руб.</a:t>
            </a:r>
          </a:p>
          <a:p>
            <a:r>
              <a:rPr lang="ru-RU"/>
              <a:t>Папиросная бумага-250руб.</a:t>
            </a:r>
          </a:p>
          <a:p>
            <a:r>
              <a:rPr lang="ru-RU"/>
              <a:t>Свинец(10г)-10руб.</a:t>
            </a:r>
          </a:p>
          <a:p>
            <a:r>
              <a:rPr lang="ru-RU"/>
              <a:t>Мелочи(наждачная бумага,шпажки,нитки,супер клей)-500руб.</a:t>
            </a:r>
          </a:p>
          <a:p>
            <a:r>
              <a:rPr lang="ru-RU"/>
              <a:t>Скотч-50руб.</a:t>
            </a:r>
          </a:p>
          <a:p>
            <a:r>
              <a:rPr lang="ru-RU"/>
              <a:t>Другие расходы-1000руб.</a:t>
            </a:r>
          </a:p>
          <a:p>
            <a:pPr marL="0" indent="0">
              <a:buNone/>
            </a:pPr>
            <a:r>
              <a:rPr lang="ru-RU"/>
              <a:t>   И того :4297руб.</a:t>
            </a:r>
          </a:p>
        </p:txBody>
      </p:sp>
    </p:spTree>
    <p:extLst>
      <p:ext uri="{BB962C8B-B14F-4D97-AF65-F5344CB8AC3E}">
        <p14:creationId xmlns:p14="http://schemas.microsoft.com/office/powerpoint/2010/main" val="3091034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4D1839-3580-A540-9993-3E85BF7FA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ru-RU"/>
              <a:t>Цель и задачи</a:t>
            </a:r>
            <a:br>
              <a:rPr lang="ru-RU"/>
            </a:b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512DB9-DD63-3747-9EBA-CCFC5D0E8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Цель:</a:t>
            </a:r>
          </a:p>
          <a:p>
            <a:pPr marL="457200" indent="-457200">
              <a:buFont typeface="+mj-lt"/>
              <a:buAutoNum type="arabicPeriod"/>
            </a:pPr>
            <a:r>
              <a:rPr lang="ru-RU"/>
              <a:t>Рассказать о планерах,о их происхождении и положении в настоящее время</a:t>
            </a:r>
          </a:p>
          <a:p>
            <a:pPr marL="0" indent="0">
              <a:buNone/>
            </a:pPr>
            <a:r>
              <a:rPr lang="ru-RU"/>
              <a:t>Задачии:</a:t>
            </a:r>
          </a:p>
          <a:p>
            <a:pPr marL="457200" indent="-457200">
              <a:buFont typeface="+mj-lt"/>
              <a:buAutoNum type="arabicPeriod"/>
            </a:pPr>
            <a:r>
              <a:rPr lang="ru-RU"/>
              <a:t>Рассказать и показать как сделать планер.</a:t>
            </a:r>
          </a:p>
          <a:p>
            <a:pPr marL="0" indent="0"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7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333E-AECF-A243-A46E-2441321E8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pPr algn="ctr"/>
            <a:r>
              <a:rPr lang="ru-RU"/>
              <a:t>Планеры и их начало</a:t>
            </a:r>
            <a:br>
              <a:rPr lang="ru-RU"/>
            </a:br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D9361D-3A15-2A4A-A361-ABBE8549D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18152"/>
            <a:ext cx="10820400" cy="4647061"/>
          </a:xfrm>
        </p:spPr>
        <p:txBody>
          <a:bodyPr/>
          <a:lstStyle/>
          <a:p>
            <a:r>
              <a:rPr lang="ru-RU" b="0" i="0" u="sng">
                <a:effectLst/>
                <a:latin typeface="-apple-system"/>
              </a:rPr>
              <a:t>Планер это-безмоторный </a:t>
            </a:r>
            <a:r>
              <a:rPr lang="ru-RU" b="0" i="0" u="sng" strike="noStrike">
                <a:effectLst/>
                <a:latin typeface="-apple-system"/>
                <a:hlinkClick r:id="rId2" tooltip="Летательный аппарат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летательный аппарат</a:t>
            </a:r>
            <a:r>
              <a:rPr lang="ru-RU" b="0" i="0" u="sng">
                <a:effectLst/>
                <a:latin typeface="-apple-system"/>
              </a:rPr>
              <a:t> тяжелее воздуха, поддерживаемый в полёте за счёт аэродинамической </a:t>
            </a:r>
            <a:r>
              <a:rPr lang="ru-RU" b="0" i="0" u="sng" strike="noStrike">
                <a:effectLst/>
                <a:latin typeface="-apple-system"/>
                <a:hlinkClick r:id="rId3" tooltip="Подъёмная сил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подъёмной силы</a:t>
            </a:r>
            <a:r>
              <a:rPr lang="ru-RU" b="0" i="0" u="sng">
                <a:effectLst/>
                <a:latin typeface="-apple-system"/>
              </a:rPr>
              <a:t>, создаваемой на </a:t>
            </a:r>
            <a:r>
              <a:rPr lang="ru-RU" b="0" i="0" u="sng" strike="noStrike">
                <a:effectLst/>
                <a:latin typeface="-apple-system"/>
                <a:hlinkClick r:id="rId4" tooltip="Крыло самолёт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крыле</a:t>
            </a:r>
            <a:r>
              <a:rPr lang="ru-RU" b="0" i="0" u="sng">
                <a:effectLst/>
                <a:latin typeface="-apple-system"/>
              </a:rPr>
              <a:t> набегающим потоком воздуха.</a:t>
            </a:r>
          </a:p>
          <a:p>
            <a:pPr fontAlgn="base"/>
            <a:r>
              <a:rPr lang="ru-RU" u="sng">
                <a:latin typeface="-apple-system"/>
              </a:rPr>
              <a:t>Начало положил  </a:t>
            </a:r>
            <a:r>
              <a:rPr lang="ru-RU" b="0" i="0" u="sng">
                <a:effectLst/>
                <a:latin typeface="inherit"/>
                <a:hlinkClick r:id="rId5" tooltip="Сведенборг, Эммануил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Эммануил Сведенборг</a:t>
            </a:r>
            <a:r>
              <a:rPr lang="ru-RU" b="0" i="0" u="sng">
                <a:effectLst/>
                <a:latin typeface="-apple-system"/>
              </a:rPr>
              <a:t> (1688—1772) сделал эскизы планёра приблизительно в 1714 году. В 1853 году сэр </a:t>
            </a:r>
            <a:r>
              <a:rPr lang="ru-RU" b="0" i="0" u="sng" strike="noStrike">
                <a:effectLst/>
                <a:latin typeface="inherit"/>
                <a:hlinkClick r:id="rId6" tooltip="Кэйли, Джордж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Джордж Кейли</a:t>
            </a:r>
            <a:r>
              <a:rPr lang="ru-RU" b="0" i="0" u="sng">
                <a:effectLst/>
                <a:latin typeface="-apple-system"/>
              </a:rPr>
              <a:t> сконструировал первый современный планёр, поднявший человека в воздух.</a:t>
            </a:r>
          </a:p>
          <a:p>
            <a:pPr fontAlgn="base"/>
            <a:r>
              <a:rPr lang="ru-RU" b="0" i="0" u="sng">
                <a:effectLst/>
                <a:latin typeface="-apple-system"/>
              </a:rPr>
              <a:t>На рубеже </a:t>
            </a:r>
            <a:r>
              <a:rPr lang="af-ZA" b="0" i="0" u="sng" strike="noStrike">
                <a:effectLst/>
                <a:latin typeface="inherit"/>
                <a:hlinkClick r:id="rId7" tooltip="XIX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XIX</a:t>
            </a:r>
            <a:r>
              <a:rPr lang="af-ZA" b="0" i="0" u="sng">
                <a:effectLst/>
                <a:latin typeface="-apple-system"/>
              </a:rPr>
              <a:t>—</a:t>
            </a:r>
            <a:r>
              <a:rPr lang="af-ZA" b="0" i="0" u="sng" strike="noStrike">
                <a:solidFill>
                  <a:srgbClr val="F0532B"/>
                </a:solidFill>
                <a:effectLst/>
                <a:latin typeface="inherit"/>
                <a:hlinkClick r:id="rId8" tooltip="XX ве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 </a:t>
            </a:r>
            <a:r>
              <a:rPr lang="ru-RU" b="0" i="0" u="sng" strike="noStrike">
                <a:effectLst/>
                <a:latin typeface="inherit"/>
                <a:hlinkClick r:id="rId8" tooltip="XX век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веков</a:t>
            </a:r>
            <a:r>
              <a:rPr lang="ru-RU" b="0" i="0" u="sng">
                <a:effectLst/>
                <a:latin typeface="-apple-system"/>
              </a:rPr>
              <a:t> самым известным создателем планёров был </a:t>
            </a:r>
            <a:r>
              <a:rPr lang="ru-RU" b="0" i="0" u="sng" strike="noStrike">
                <a:effectLst/>
                <a:latin typeface="inherit"/>
                <a:hlinkClick r:id="rId9" tooltip="Лилиенталь, Отто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Отто Лилиенталь</a:t>
            </a:r>
            <a:r>
              <a:rPr lang="ru-RU" b="0" i="0" u="sng">
                <a:effectLst/>
                <a:latin typeface="-apple-system"/>
              </a:rPr>
              <a:t>. Изготовив и испытав множество моделей, он создал удачную конструкцию балансирного планёра с хорошими лётными характеристиками.</a:t>
            </a:r>
          </a:p>
          <a:p>
            <a:endParaRPr lang="ru-RU" u="sng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227234-8604-D24D-A25F-9968547F9979}"/>
              </a:ext>
            </a:extLst>
          </p:cNvPr>
          <p:cNvSpPr txBox="1"/>
          <p:nvPr/>
        </p:nvSpPr>
        <p:spPr>
          <a:xfrm>
            <a:off x="5184576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73BF47B-D7D6-7741-99C8-7FB2EB2E03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6584" y="4800600"/>
            <a:ext cx="2876816" cy="1663159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3C9C37B-CF35-2344-BD29-A421BBC9E1E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80930" y="4754544"/>
            <a:ext cx="2898313" cy="1881313"/>
          </a:xfrm>
          <a:prstGeom prst="rect">
            <a:avLst/>
          </a:prstGeom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5DDE9213-118A-D64B-8802-7EBA527024E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72743" y="476064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93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E14EA-0286-9B4E-B71D-FA81E02F8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algn="ctr"/>
            <a:r>
              <a:rPr lang="ru-RU"/>
              <a:t>Жизнь планеров в настоящее время</a:t>
            </a:r>
            <a:br>
              <a:rPr lang="ru-RU"/>
            </a:br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A7132E9-6CB0-DD4C-9CC7-A4096FD3D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В настоящее время планеры нашли применение в военой сфере ,но интузиасты все ещё создают что то новенькое.Например они создают новые ,,бомбочки‘’,новые модели и комбинации управления,новые аэродинамические формы самолёта.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766D4749-BEB7-444E-AE1B-7E0D3344A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1870"/>
            <a:ext cx="3341688" cy="2242165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1A996C2C-8DE8-9F4B-809F-DBA00DFFC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688" y="3521870"/>
            <a:ext cx="3656117" cy="2071308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BBDC5279-C33E-0D41-AE7D-C6391DDFD6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805" y="3521870"/>
            <a:ext cx="4064003" cy="1526259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87790BBD-2B8D-9645-A60C-E17371F93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3553" y="5093486"/>
            <a:ext cx="2978255" cy="176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05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B108D-C827-DF47-AC34-C45116D9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Как я сделал планер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1F37B4-A3BF-1D49-8708-1234BFC2C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57401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 Входе работы я сталкнулся с многими вопросами.</a:t>
            </a:r>
          </a:p>
          <a:p>
            <a:pPr marL="457200" indent="-457200">
              <a:buFont typeface="+mj-lt"/>
              <a:buAutoNum type="arabicPeriod"/>
            </a:pPr>
            <a:r>
              <a:rPr lang="ru-RU"/>
              <a:t>Чертежи.Их я не нашел,так как мои крылья слегка больше чем надо пришлось делать свои черчежи.</a:t>
            </a:r>
          </a:p>
          <a:p>
            <a:pPr marL="457200" indent="-457200">
              <a:buFont typeface="+mj-lt"/>
              <a:buAutoNum type="arabicPeriod"/>
            </a:pPr>
            <a:r>
              <a:rPr lang="ru-RU"/>
              <a:t>Клей.Я клеил все деревянные части клеем ПВА.Специальную бумагу я пропитывал разбавленным ПВА с водой( 1/3)</a:t>
            </a:r>
          </a:p>
          <a:p>
            <a:pPr marL="457200" indent="-457200">
              <a:buFont typeface="+mj-lt"/>
              <a:buAutoNum type="arabicPeriod"/>
            </a:pPr>
            <a:r>
              <a:rPr lang="ru-RU"/>
              <a:t>Покраска была самой сложной ,так как используемую краску я разбавлял спец.разбавителем и красил с аэрогрфа.</a:t>
            </a:r>
          </a:p>
          <a:p>
            <a:pPr marL="457200" indent="-457200">
              <a:buFont typeface="+mj-lt"/>
              <a:buAutoNum type="arabicPeriod"/>
            </a:pPr>
            <a:r>
              <a:rPr lang="ru-RU"/>
              <a:t>Укреплял склеиваемые детали шпажками,а на крыльях стыки укреплял ниткой,пропитанной клее.м титаном</a:t>
            </a:r>
          </a:p>
        </p:txBody>
      </p:sp>
    </p:spTree>
    <p:extLst>
      <p:ext uri="{BB962C8B-B14F-4D97-AF65-F5344CB8AC3E}">
        <p14:creationId xmlns:p14="http://schemas.microsoft.com/office/powerpoint/2010/main" val="3908038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F3CF74-7440-E145-B1B6-6B3C53BE3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Как сделать планер?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FBD8F3-31B1-D14E-A45F-0F1B9E9214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/>
              <a:t>С перва нервюры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8134D56B-6543-D04A-B729-1CC13D4921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3480039"/>
            <a:ext cx="5311775" cy="239029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7A49A860-3007-914F-8EBE-4030E1F3F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/>
              <a:t>Затем стапель и можно собирать+поставить лондерон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8C73D5D-540D-5947-93D8-57B1FEE0DC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3638" y="3722025"/>
            <a:ext cx="5334000" cy="3086019"/>
          </a:xfrm>
        </p:spPr>
        <p:txBody>
          <a:bodyPr/>
          <a:lstStyle/>
          <a:p>
            <a:r>
              <a:rPr lang="ru-RU"/>
              <a:t>Затем 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85C9ED7D-9750-1346-8149-A46BF6382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356" y="3480039"/>
            <a:ext cx="4423687" cy="199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1571AC-4B76-614F-A244-312FF6D04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7007" y="-3613548"/>
            <a:ext cx="8610600" cy="12954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5E2C58-B698-324F-B49F-872D1A124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4347" y="639315"/>
            <a:ext cx="5079991" cy="1100384"/>
          </a:xfrm>
        </p:spPr>
        <p:txBody>
          <a:bodyPr/>
          <a:lstStyle/>
          <a:p>
            <a:r>
              <a:rPr lang="ru-RU"/>
              <a:t>Вот так должно получиться</a:t>
            </a:r>
          </a:p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5080B8E9-81AA-8A4F-8F84-96BB31B8FE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2893219"/>
            <a:ext cx="5311775" cy="3325466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25D40BF4-5CA6-174F-8B3A-CF7CC2899E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209" y="89123"/>
            <a:ext cx="5079991" cy="1100384"/>
          </a:xfrm>
        </p:spPr>
        <p:txBody>
          <a:bodyPr/>
          <a:lstStyle/>
          <a:p>
            <a:r>
              <a:rPr lang="ru-RU"/>
              <a:t>Делаем ,,уши‘’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6EC4E593-4418-CE41-AD40-DC8B740FB28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3125391"/>
            <a:ext cx="5334000" cy="2732484"/>
          </a:xfrm>
        </p:spPr>
      </p:pic>
    </p:spTree>
    <p:extLst>
      <p:ext uri="{BB962C8B-B14F-4D97-AF65-F5344CB8AC3E}">
        <p14:creationId xmlns:p14="http://schemas.microsoft.com/office/powerpoint/2010/main" val="370443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8A3E4-CB44-A64C-A819-DB70AAEF6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-2911079"/>
            <a:ext cx="8610600" cy="58705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21476D-1A4C-E941-927A-88F709B15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666814"/>
            <a:ext cx="5079991" cy="823912"/>
          </a:xfrm>
        </p:spPr>
        <p:txBody>
          <a:bodyPr>
            <a:normAutofit fontScale="92500"/>
          </a:bodyPr>
          <a:lstStyle/>
          <a:p>
            <a:r>
              <a:rPr lang="ru-RU"/>
              <a:t>Усиливает жесткость стыков крыла и ушей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60260AD0-D11E-2B44-9E8B-6DD5E3E9AD4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3480039"/>
            <a:ext cx="5311775" cy="239029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75A9EB20-4DAF-B549-9887-504ED4EF05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0097" y="803672"/>
            <a:ext cx="5105400" cy="1276413"/>
          </a:xfrm>
        </p:spPr>
        <p:txBody>
          <a:bodyPr>
            <a:normAutofit fontScale="92500"/>
          </a:bodyPr>
          <a:lstStyle/>
          <a:p>
            <a:r>
              <a:rPr lang="ru-RU"/>
              <a:t>Ещё одна важная часть –хвостовое оперение,делаем стабилизатор</a:t>
            </a:r>
          </a:p>
          <a:p>
            <a:endParaRPr lang="ru-RU"/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B8818D64-0A54-E942-9ED5-2A5A5A977EC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3475038"/>
            <a:ext cx="5334000" cy="2400300"/>
          </a:xfrm>
        </p:spPr>
      </p:pic>
    </p:spTree>
    <p:extLst>
      <p:ext uri="{BB962C8B-B14F-4D97-AF65-F5344CB8AC3E}">
        <p14:creationId xmlns:p14="http://schemas.microsoft.com/office/powerpoint/2010/main" val="381995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52849-B4DD-B741-AE8E-D6986745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5694" y="-4006453"/>
            <a:ext cx="8610600" cy="12954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615031-D682-5E48-8C9C-833716242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6084" y="414973"/>
            <a:ext cx="5079991" cy="823912"/>
          </a:xfrm>
        </p:spPr>
        <p:txBody>
          <a:bodyPr/>
          <a:lstStyle/>
          <a:p>
            <a:r>
              <a:rPr lang="ru-RU"/>
              <a:t>Киль тоже важен</a:t>
            </a: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E5E031C1-66A8-E34D-9D43-565D80EA8E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3480039"/>
            <a:ext cx="5311775" cy="2390298"/>
          </a:xfr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482AD19F-16E2-5744-87E5-B4E1CBAB4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6500" y="414973"/>
            <a:ext cx="5105400" cy="823912"/>
          </a:xfrm>
        </p:spPr>
        <p:txBody>
          <a:bodyPr/>
          <a:lstStyle/>
          <a:p>
            <a:r>
              <a:rPr lang="ru-RU"/>
              <a:t>Вот,крылья и хвост готовы!</a:t>
            </a:r>
          </a:p>
        </p:txBody>
      </p:sp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279D60BD-A6FF-F44C-9913-70663FB5275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3475038"/>
            <a:ext cx="5334000" cy="2400300"/>
          </a:xfrm>
        </p:spPr>
      </p:pic>
    </p:spTree>
    <p:extLst>
      <p:ext uri="{BB962C8B-B14F-4D97-AF65-F5344CB8AC3E}">
        <p14:creationId xmlns:p14="http://schemas.microsoft.com/office/powerpoint/2010/main" val="1522221163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12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След самолета</vt:lpstr>
      <vt:lpstr>Планер а-1 </vt:lpstr>
      <vt:lpstr>Цель и задачи </vt:lpstr>
      <vt:lpstr>Планеры и их начало </vt:lpstr>
      <vt:lpstr>Жизнь планеров в настоящее время </vt:lpstr>
      <vt:lpstr>Как я сделал планер</vt:lpstr>
      <vt:lpstr>Как сделать планер?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Затраты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Планер а-1 </dc:title>
  <dc:creator>79009939015</dc:creator>
  <cp:lastModifiedBy>79009939015</cp:lastModifiedBy>
  <cp:revision>4</cp:revision>
  <dcterms:created xsi:type="dcterms:W3CDTF">2021-02-10T08:32:47Z</dcterms:created>
  <dcterms:modified xsi:type="dcterms:W3CDTF">2021-02-18T09:54:51Z</dcterms:modified>
</cp:coreProperties>
</file>