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>Снеговики</a:t>
            </a:r>
            <a:endParaRPr lang="ru-RU" sz="8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Выполнили: ученики 2 «Б» класса</a:t>
            </a:r>
          </a:p>
          <a:p>
            <a:r>
              <a:rPr lang="ru-RU" b="1" dirty="0" smtClean="0"/>
              <a:t>Руководитель: </a:t>
            </a:r>
            <a:r>
              <a:rPr lang="ru-RU" b="1" dirty="0" err="1" smtClean="0"/>
              <a:t>Умарова</a:t>
            </a:r>
            <a:r>
              <a:rPr lang="ru-RU" b="1" dirty="0" smtClean="0"/>
              <a:t> А.Е.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74638"/>
            <a:ext cx="2971792" cy="3082924"/>
          </a:xfrm>
        </p:spPr>
        <p:txBody>
          <a:bodyPr/>
          <a:lstStyle/>
          <a:p>
            <a:r>
              <a:rPr lang="ru-RU" dirty="0" err="1" smtClean="0"/>
              <a:t>Чемакина</a:t>
            </a:r>
            <a:r>
              <a:rPr lang="ru-RU" dirty="0" smtClean="0"/>
              <a:t> </a:t>
            </a:r>
            <a:r>
              <a:rPr lang="ru-RU" dirty="0" err="1" smtClean="0"/>
              <a:t>ВАрвара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ШКОЛА\ФОТО 1 выпуск\на веб\IMG_20180110_104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05"/>
            <a:ext cx="4929222" cy="6572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2900354" cy="2582858"/>
          </a:xfrm>
        </p:spPr>
        <p:txBody>
          <a:bodyPr/>
          <a:lstStyle/>
          <a:p>
            <a:r>
              <a:rPr lang="ru-RU" dirty="0" err="1" smtClean="0"/>
              <a:t>Крыга</a:t>
            </a:r>
            <a:r>
              <a:rPr lang="ru-RU" dirty="0" smtClean="0"/>
              <a:t> Семен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ШКОЛА\ФОТО 1 выпуск\на веб\IMG_20180110_104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5000660" cy="6667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2940048"/>
          </a:xfrm>
        </p:spPr>
        <p:txBody>
          <a:bodyPr/>
          <a:lstStyle/>
          <a:p>
            <a:r>
              <a:rPr lang="ru-RU" dirty="0" err="1" smtClean="0"/>
              <a:t>Сутормина</a:t>
            </a:r>
            <a:r>
              <a:rPr lang="ru-RU" dirty="0" smtClean="0"/>
              <a:t> Ольга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3074" name="Picture 2" descr="C:\Users\user\Desktop\ШКОЛА\ФОТО 1 выпуск\на веб\IMG_20180110_104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4929223" cy="6572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2940048"/>
          </a:xfrm>
        </p:spPr>
        <p:txBody>
          <a:bodyPr/>
          <a:lstStyle/>
          <a:p>
            <a:r>
              <a:rPr lang="ru-RU" dirty="0" smtClean="0"/>
              <a:t>Мехова </a:t>
            </a:r>
            <a:r>
              <a:rPr lang="ru-RU" dirty="0" err="1" smtClean="0"/>
              <a:t>Карина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ШКОЛА\ФОТО 1 выпуск\на веб\IMG_20180110_104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471490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85728"/>
            <a:ext cx="3186106" cy="2511420"/>
          </a:xfrm>
        </p:spPr>
        <p:txBody>
          <a:bodyPr/>
          <a:lstStyle/>
          <a:p>
            <a:r>
              <a:rPr lang="ru-RU" dirty="0" err="1" smtClean="0"/>
              <a:t>Бырылова</a:t>
            </a:r>
            <a:r>
              <a:rPr lang="ru-RU" dirty="0" smtClean="0"/>
              <a:t> Анастасия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ШКОЛА\ФОТО 1 выпуск\на веб\IMG_20180110_104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857784" cy="6477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2725734"/>
          </a:xfrm>
        </p:spPr>
        <p:txBody>
          <a:bodyPr/>
          <a:lstStyle/>
          <a:p>
            <a:r>
              <a:rPr lang="ru-RU" dirty="0" smtClean="0"/>
              <a:t>Артемов Данил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ШКОЛА\ФОТО 1 выпуск\на веб\IMG_20180110_104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5"/>
            <a:ext cx="4643470" cy="6191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Снеговики</vt:lpstr>
      <vt:lpstr>Чемакина ВАрвара</vt:lpstr>
      <vt:lpstr>Крыга Семен</vt:lpstr>
      <vt:lpstr>Сутормина Ольга</vt:lpstr>
      <vt:lpstr>Мехова Карина</vt:lpstr>
      <vt:lpstr>Бырылова Анастасия</vt:lpstr>
      <vt:lpstr>Артемов Данил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Снеговики</dc:title>
  <dc:creator>user</dc:creator>
  <cp:lastModifiedBy>user</cp:lastModifiedBy>
  <cp:revision>2</cp:revision>
  <dcterms:created xsi:type="dcterms:W3CDTF">2021-04-05T18:09:52Z</dcterms:created>
  <dcterms:modified xsi:type="dcterms:W3CDTF">2021-04-05T18:20:45Z</dcterms:modified>
</cp:coreProperties>
</file>