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1185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9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1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6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0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4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6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2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69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5E8A-EEFB-47C1-9981-4B0E7C8A05DA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0FB8-0174-4864-8879-D3F661FC4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01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301608" cy="2007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МОДУЛЬНОЕ ОРИГАМИ В СОВРЕМЕ</a:t>
            </a:r>
            <a:r>
              <a:rPr lang="ru-RU" b="1" dirty="0" smtClean="0">
                <a:solidFill>
                  <a:schemeClr val="bg1"/>
                </a:solidFill>
              </a:rPr>
              <a:t>Н</a:t>
            </a:r>
            <a:r>
              <a:rPr lang="ru-RU" dirty="0" smtClean="0">
                <a:solidFill>
                  <a:schemeClr val="bg1"/>
                </a:solidFill>
              </a:rPr>
              <a:t>НОМ МИРЕ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531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bg1"/>
                </a:solidFill>
              </a:rPr>
              <a:t>Краткая аннотация: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Этот проект познакомит вас с оригинальной японской техникой складывания бумаги - модульное оригами. Вы узнаете историю появления данной техники. А также научитесь складывать модули и соединять их разными способами, получая в результате красивые объёмные игрушки.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9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1"/>
                </a:solidFill>
              </a:rPr>
              <a:t> Оригами – (яп. «сложенная  бумага») древнее  японское искусство создания разнообразных моделей, фигурок, сгибая листы бумаги.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Искусство оригами – загадка, и она манит каждого ребенка невероятными превращениям. Это даже не фокус, это – чудо! В листочке бумаги скрыты многие образы. В руках ребенка бумага оживает. Сколько радости, сколько восторга! Дети испытывают чувства эмоционального комфорта, ощущение радости детства, ни с чем не сравнимое чувство удовлетворения от выполненной своими руками поделки. Такая игрушка мила сердцу, с ней разговаривают, играют, ее бережно хранят. В этом искусстве есть все, что тянуло бы ребенка подняться на самый верх Лестницы Творчества и делало этот подъем захватывающе интересным.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Сегодня множество людей во всем мире увлекаются искусством «оригами».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46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Модульное оригами – складывание фигурок из модулей.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    Эта техника в отличие от классического оригами, использует в процессе складывания несколько листов бумаги. Каждый отдельный листок складывается в модуль по правилам классического оригами, а затем модули соединяются путем вкладывания их друг в друга, появляющаяся при этом сила упругости не даёт конструкции распасться и позволяет обойтись без клея.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	Модели модульного оригами могут быть как плоскими, так и трёхмерными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9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>
                <a:solidFill>
                  <a:schemeClr val="bg1"/>
                </a:solidFill>
              </a:rPr>
              <a:t>История возникновения оригами начинается в Японии. Самые первые листочки бумаги, сложенные в фигурки, появились сначала в монастырях. В японском языке "Бог" и "бумага" звучат одинаково. Поэтому, такие фигурки из бумаги имели символическое значение. Ими украшали храмы, они участвовали в религиозных церемониях, их помещали на жертвенный костер. История оригами сохранила нам первые бумажные фигурки — коробочки "санбо", куда японцы складывали кусочки овощей и рыбы для жертвоприношений. Это не было настоящим искусством. Это был просто лист бумаги, отмеченный именем бога и стоящий по тем временам не малых денег.</a:t>
            </a:r>
            <a:endParaRPr lang="ru-RU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1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solidFill>
                  <a:schemeClr val="bg1"/>
                </a:solidFill>
              </a:rPr>
              <a:t>Цель работы: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    Создать красивую объёмную игрушку                  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    в технике модульного оригами.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Задачи: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познакомиться с историей возникновения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  техники «модульное оригами»;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научиться складывать треугольные модули;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читать схемы;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соединять модули разными способами.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7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Выбор матерьялов и инструментов.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Белая бумага.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Цветная бумага.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Ножници.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Линейка.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Карандаш.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Технология изготовления проектного изделия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38031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9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МОДУЛЬНОЕ ОРИГАМИ В СОВРЕМЕННОМ МИРЕ</vt:lpstr>
      <vt:lpstr>    Краткая аннотация:   Этот проект познакомит вас с оригинальной японской техникой складывания бумаги - модульное оригами. Вы узнаете историю появления данной техники. А также научитесь складывать модули и соединять их разными способами, получая в результате красивые объёмные игрушки. </vt:lpstr>
      <vt:lpstr>              Оригами – (яп. «сложенная  бумага») древнее  японское искусство создания разнообразных моделей, фигурок, сгибая листы бумаги.       Искусство оригами – загадка, и она манит каждого ребенка невероятными превращениям. Это даже не фокус, это – чудо! В листочке бумаги скрыты многие образы. В руках ребенка бумага оживает. Сколько радости, сколько восторга! Дети испытывают чувства эмоционального комфорта, ощущение радости детства, ни с чем не сравнимое чувство удовлетворения от выполненной своими руками поделки. Такая игрушка мила сердцу, с ней разговаривают, играют, ее бережно хранят. В этом искусстве есть все, что тянуло бы ребенка подняться на самый верх Лестницы Творчества и делало этот подъем захватывающе интересным.      Сегодня множество людей во всем мире увлекаются искусством «оригами». </vt:lpstr>
      <vt:lpstr>            Модульное оригами – складывание фигурок из модулей.      Эта техника в отличие от классического оригами, использует в процессе складывания несколько листов бумаги. Каждый отдельный листок складывается в модуль по правилам классического оригами, а затем модули соединяются путем вкладывания их друг в друга, появляющаяся при этом сила упругости не даёт конструкции распасться и позволяет обойтись без клея.  Модели модульного оригами могут быть как плоскими, так и трёхмерными</vt:lpstr>
      <vt:lpstr>        История возникновения оригами начинается в Японии. Самые первые листочки бумаги, сложенные в фигурки, появились сначала в монастырях. В японском языке "Бог" и "бумага" звучат одинаково. Поэтому, такие фигурки из бумаги имели символическое значение. Ими украшали храмы, они участвовали в религиозных церемониях, их помещали на жертвенный костер. История оригами сохранила нам первые бумажные фигурки — коробочки "санбо", куда японцы складывали кусочки овощей и рыбы для жертвоприношений. Это не было настоящим искусством. Это был просто лист бумаги, отмеченный именем бога и стоящий по тем временам не малых денег.</vt:lpstr>
      <vt:lpstr>            Цель работы:      Создать красивую объёмную игрушку                         в технике модульного оригами.     Задачи:  познакомиться с историей возникновения     техники «модульное оригами»;  научиться складывать треугольные модули;  читать схемы;  соединять модули разными способами. </vt:lpstr>
      <vt:lpstr>           Выбор матерьялов и инструментов.     Белая бумага. Цветная бумага. Ножници. Линейка. Карандаш. </vt:lpstr>
      <vt:lpstr> Технология изготовления проектного изделия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3</cp:revision>
  <dcterms:created xsi:type="dcterms:W3CDTF">2021-04-08T19:04:15Z</dcterms:created>
  <dcterms:modified xsi:type="dcterms:W3CDTF">2021-04-08T19:24:45Z</dcterms:modified>
</cp:coreProperties>
</file>