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3" r:id="rId8"/>
    <p:sldId id="261" r:id="rId9"/>
    <p:sldId id="276" r:id="rId10"/>
    <p:sldId id="277" r:id="rId11"/>
    <p:sldId id="263" r:id="rId12"/>
    <p:sldId id="274" r:id="rId13"/>
    <p:sldId id="275" r:id="rId14"/>
    <p:sldId id="266" r:id="rId15"/>
    <p:sldId id="267" r:id="rId16"/>
    <p:sldId id="268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6600CC"/>
    <a:srgbClr val="0066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3">
                <a:lumMod val="60000"/>
                <a:lumOff val="40000"/>
                <a:alpha val="42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A82F5-EB50-4ACD-81DA-2773B34B9E6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097D-1F98-4BE5-87E6-DBFC0867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Муниципальное автономное дошкольное образовательное учреждение города Набережные Челны «Детский сад комбинированного вида № 105 «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Дюймовочка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00174"/>
            <a:ext cx="8001056" cy="471490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ЭКОЛОГИЧЕСКИЙ   ПРОЕКТ</a:t>
            </a:r>
          </a:p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«ЧУДО – МУСОР»</a:t>
            </a:r>
          </a:p>
          <a:p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Подготовила: 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воспитатель</a:t>
            </a:r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2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квалификационной категории </a:t>
            </a:r>
            <a:endParaRPr lang="ru-RU" sz="2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Гильфанова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Альфина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Наилевна</a:t>
            </a:r>
            <a:endParaRPr lang="ru-RU" sz="2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ru-RU" sz="2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20</a:t>
            </a:r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20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год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HakHYm3LQ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9604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JDUY9M_lp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5577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/>
                <a:ea typeface="DejaVu Sans"/>
              </a:rPr>
              <a:t>Работа педагога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Admin\Desktop\KPllfsTFL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456386" cy="25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675385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2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5904656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1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/>
                <a:ea typeface="DejaVu Sans"/>
              </a:rPr>
              <a:t>Работа родителей с детьми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C:\Users\Admin\Desktop\экология\xB_QBybBY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468741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56" y="3501008"/>
            <a:ext cx="2083792" cy="2790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09" y="879511"/>
            <a:ext cx="4559035" cy="256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/>
                <a:ea typeface="DejaVu Sans"/>
              </a:rPr>
              <a:t>Работа родителей с детьми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5"/>
            <a:ext cx="2016224" cy="2688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92730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540816" cy="3748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/>
                <a:ea typeface="DejaVu Sans"/>
              </a:rPr>
              <a:t>Работа родителей с детьми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C:\Users\Admin\Desktop\XnYISewBK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248472" cy="374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7157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100" b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  <a:t>III </a:t>
            </a:r>
            <a:r>
              <a:rPr lang="ru-RU" sz="3100" b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  <a:t>этап: </a:t>
            </a:r>
            <a:r>
              <a:rPr lang="ru-RU" sz="3100" b="1" i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  <a:t>заключительный</a:t>
            </a:r>
            <a: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Constantia" pitchFamily="18" charset="0"/>
              </a:rPr>
              <a:t>Цель: </a:t>
            </a:r>
            <a:r>
              <a:rPr lang="ru-RU" sz="2200" b="1" i="1" dirty="0" smtClean="0">
                <a:solidFill>
                  <a:srgbClr val="3A2FC3"/>
                </a:solidFill>
                <a:latin typeface="Constantia" pitchFamily="18" charset="0"/>
              </a:rPr>
              <a:t>подведение итогов проекта.</a:t>
            </a:r>
            <a:r>
              <a:rPr lang="ru-RU" sz="2200" dirty="0" smtClean="0">
                <a:latin typeface="Constantia" pitchFamily="18" charset="0"/>
              </a:rPr>
              <a:t/>
            </a:r>
            <a:br>
              <a:rPr lang="ru-RU" sz="2200" dirty="0" smtClean="0">
                <a:latin typeface="Constantia" pitchFamily="18" charset="0"/>
              </a:rPr>
            </a:br>
            <a:r>
              <a:rPr lang="ru-RU" sz="2200" b="1" dirty="0" smtClean="0">
                <a:solidFill>
                  <a:srgbClr val="3A2FC3"/>
                </a:solidFill>
                <a:latin typeface="Constantia" pitchFamily="18" charset="0"/>
              </a:rPr>
              <a:t>Оформление выставки «Чудо-мусор».</a:t>
            </a:r>
            <a:r>
              <a:rPr lang="ru-RU" sz="2200" dirty="0" smtClean="0">
                <a:latin typeface="Constantia" pitchFamily="18" charset="0"/>
              </a:rPr>
              <a:t/>
            </a:r>
            <a:br>
              <a:rPr lang="ru-RU" sz="2200" dirty="0" smtClean="0">
                <a:latin typeface="Constantia" pitchFamily="18" charset="0"/>
              </a:rPr>
            </a:br>
            <a:endParaRPr lang="ru-RU" sz="2200" dirty="0"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Результативность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28641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FF"/>
                </a:solidFill>
                <a:latin typeface="Constantia" pitchFamily="18" charset="0"/>
              </a:rPr>
              <a:t>          </a:t>
            </a: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Данный проект, на мой взгляд, получился познавательным, практическим и результативным. Дети активно участвовали в его создании. В проекте дети знакомились с экологическими терминами, решали проблемные ситуации, позволяющие проявить индивидуальность каждого, использовали накопленные ранее знания и умения для решения познавательных задач. Дети пополнили свой словарный запас новыми словами (экология, эколог, утилизация, отходы, контейнер). Более подробно была изучена технология изготовления поделок из выброшенного материала, развивались навыки работы с бросовым материалом.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          Творческая группа детей показала, как рационально можно использовать ненужный материал, создавать из него интересные поделки, с помощью взрослых.    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         Считаю, что проект достиг цели, заинтересовал детей, нашел практическое применение.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5007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8800" b="1" dirty="0" smtClean="0">
                <a:solidFill>
                  <a:srgbClr val="00CC00"/>
                </a:solidFill>
                <a:latin typeface="Monotype Corsiva"/>
                <a:ea typeface="DejaVu Sans"/>
              </a:rPr>
              <a:t>СПАСИБО</a:t>
            </a:r>
            <a:r>
              <a:rPr lang="ru-RU" sz="8800" dirty="0" smtClean="0">
                <a:solidFill>
                  <a:srgbClr val="00CC00"/>
                </a:solidFill>
              </a:rPr>
              <a:t/>
            </a:r>
            <a:br>
              <a:rPr lang="ru-RU" sz="8800" dirty="0" smtClean="0">
                <a:solidFill>
                  <a:srgbClr val="00CC00"/>
                </a:solidFill>
              </a:rPr>
            </a:br>
            <a:r>
              <a:rPr lang="ru-RU" sz="8800" b="1" dirty="0" smtClean="0">
                <a:solidFill>
                  <a:srgbClr val="00CC00"/>
                </a:solidFill>
                <a:latin typeface="Monotype Corsiva"/>
                <a:ea typeface="DejaVu Sans"/>
              </a:rPr>
              <a:t>ЗА</a:t>
            </a:r>
            <a:r>
              <a:rPr lang="ru-RU" sz="8800" dirty="0" smtClean="0">
                <a:solidFill>
                  <a:srgbClr val="00CC00"/>
                </a:solidFill>
              </a:rPr>
              <a:t/>
            </a:r>
            <a:br>
              <a:rPr lang="ru-RU" sz="8800" dirty="0" smtClean="0">
                <a:solidFill>
                  <a:srgbClr val="00CC00"/>
                </a:solidFill>
              </a:rPr>
            </a:br>
            <a:r>
              <a:rPr lang="ru-RU" sz="8800" b="1" dirty="0" smtClean="0">
                <a:solidFill>
                  <a:srgbClr val="00CC00"/>
                </a:solidFill>
                <a:latin typeface="Monotype Corsiva"/>
                <a:ea typeface="DejaVu Sans"/>
              </a:rPr>
              <a:t>ВНИМАНИЕ!</a:t>
            </a:r>
            <a:r>
              <a:rPr lang="ru-RU" sz="8800" dirty="0" smtClean="0">
                <a:solidFill>
                  <a:srgbClr val="00CC00"/>
                </a:solidFill>
              </a:rPr>
              <a:t/>
            </a:r>
            <a:br>
              <a:rPr lang="ru-RU" sz="8800" dirty="0" smtClean="0">
                <a:solidFill>
                  <a:srgbClr val="00CC00"/>
                </a:solidFill>
              </a:rPr>
            </a:br>
            <a:endParaRPr lang="ru-RU" sz="88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34752" cy="628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Название проекта: </a:t>
            </a:r>
            <a:r>
              <a:rPr lang="ru-RU" b="1" dirty="0" smtClean="0">
                <a:solidFill>
                  <a:srgbClr val="0000CC"/>
                </a:solidFill>
                <a:latin typeface="Constantia" pitchFamily="18" charset="0"/>
              </a:rPr>
              <a:t>«Чудо – мусор»</a:t>
            </a:r>
          </a:p>
          <a:p>
            <a:pPr>
              <a:buNone/>
            </a:pPr>
            <a:endParaRPr lang="ru-RU" dirty="0" smtClean="0"/>
          </a:p>
          <a:p>
            <a:pPr>
              <a:lnSpc>
                <a:spcPct val="100000"/>
              </a:lnSpc>
              <a:buNone/>
            </a:pPr>
            <a:r>
              <a:rPr lang="ru-RU" b="1" i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Актуальность:</a:t>
            </a:r>
            <a:r>
              <a:rPr lang="ru-RU" b="1" i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 </a:t>
            </a: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Потребность в</a:t>
            </a:r>
            <a:r>
              <a:rPr lang="en-US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 </a:t>
            </a: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рациональном</a:t>
            </a:r>
            <a:r>
              <a:rPr lang="en-US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 </a:t>
            </a: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использовании  отходов.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endParaRPr lang="ru-RU" dirty="0" smtClean="0"/>
          </a:p>
          <a:p>
            <a:pPr algn="just">
              <a:lnSpc>
                <a:spcPct val="100000"/>
              </a:lnSpc>
              <a:buNone/>
            </a:pPr>
            <a:r>
              <a:rPr lang="ru-RU" b="1" i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Проблемный вопрос:</a:t>
            </a:r>
            <a:r>
              <a:rPr lang="ru-RU" b="1" i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 </a:t>
            </a: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Что можно сделать, чтобы мусора в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                                             природе стало меньше?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endParaRPr lang="ru-RU" dirty="0" smtClean="0"/>
          </a:p>
          <a:p>
            <a:pPr algn="just">
              <a:lnSpc>
                <a:spcPct val="100000"/>
              </a:lnSpc>
              <a:buNone/>
            </a:pPr>
            <a:r>
              <a:rPr lang="ru-RU" b="1" i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Вид проекта</a:t>
            </a:r>
            <a:r>
              <a:rPr lang="ru-RU" b="1" i="1" strike="noStrike" dirty="0" smtClean="0">
                <a:solidFill>
                  <a:srgbClr val="800000"/>
                </a:solidFill>
                <a:latin typeface="Constantia"/>
                <a:ea typeface="DejaVu Sans"/>
              </a:rPr>
              <a:t>:</a:t>
            </a:r>
            <a:r>
              <a:rPr lang="ru-RU" b="1" i="1" strike="noStrike" dirty="0" smtClean="0">
                <a:solidFill>
                  <a:srgbClr val="FF0066"/>
                </a:solidFill>
                <a:latin typeface="Constantia"/>
                <a:ea typeface="DejaVu Sans"/>
              </a:rPr>
              <a:t> </a:t>
            </a: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творческий, краткосрочный.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endParaRPr lang="ru-RU" dirty="0" smtClean="0"/>
          </a:p>
          <a:p>
            <a:pPr algn="just">
              <a:lnSpc>
                <a:spcPct val="100000"/>
              </a:lnSpc>
              <a:buNone/>
            </a:pPr>
            <a:r>
              <a:rPr lang="ru-RU" b="1" i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Участники проекта:</a:t>
            </a:r>
            <a:r>
              <a:rPr lang="ru-RU" strike="noStrike" dirty="0" smtClean="0">
                <a:solidFill>
                  <a:srgbClr val="000066"/>
                </a:solidFill>
                <a:latin typeface="Constantia"/>
                <a:ea typeface="DejaVu Sans"/>
              </a:rPr>
              <a:t> </a:t>
            </a: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дети </a:t>
            </a:r>
            <a:r>
              <a:rPr lang="ru-RU" b="1" dirty="0" smtClean="0">
                <a:solidFill>
                  <a:srgbClr val="0000CC"/>
                </a:solidFill>
                <a:latin typeface="Constantia"/>
                <a:ea typeface="DejaVu Sans"/>
              </a:rPr>
              <a:t>средней группы</a:t>
            </a: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, родители,            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воспитатель группы.</a:t>
            </a:r>
            <a:endParaRPr lang="ru-RU" dirty="0" smtClean="0"/>
          </a:p>
          <a:p>
            <a:pPr>
              <a:lnSpc>
                <a:spcPct val="100000"/>
              </a:lnSpc>
              <a:buNone/>
            </a:pPr>
            <a:r>
              <a:rPr lang="ru-RU" b="1" i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Ожидаемый результат:</a:t>
            </a:r>
            <a:r>
              <a:rPr lang="ru-RU" strike="noStrike" dirty="0" smtClean="0">
                <a:solidFill>
                  <a:srgbClr val="000066"/>
                </a:solidFill>
                <a:latin typeface="Constantia"/>
                <a:ea typeface="DejaVu Sans"/>
              </a:rPr>
              <a:t> </a:t>
            </a: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творческая активность дошкольников и их родителей при конструировании              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поделок из бросового материала.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1" i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Цель проекта:</a:t>
            </a:r>
            <a:r>
              <a:rPr lang="ru-RU" sz="4000" b="1" strike="noStrike" dirty="0" smtClean="0">
                <a:solidFill>
                  <a:srgbClr val="800000"/>
                </a:solidFill>
                <a:latin typeface="Constantia"/>
                <a:ea typeface="DejaVu Sans"/>
              </a:rPr>
              <a:t> </a:t>
            </a:r>
            <a:r>
              <a:rPr lang="ru-RU" sz="4000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Научиться находить применение разным упаковкам после их первичного использования.</a:t>
            </a:r>
            <a:endParaRPr lang="ru-RU" sz="4000" dirty="0" smtClean="0"/>
          </a:p>
          <a:p>
            <a:pPr algn="ctr">
              <a:lnSpc>
                <a:spcPct val="100000"/>
              </a:lnSpc>
              <a:buNone/>
            </a:pPr>
            <a:endParaRPr lang="ru-RU" sz="3400" dirty="0" smtClean="0"/>
          </a:p>
          <a:p>
            <a:pPr algn="just">
              <a:lnSpc>
                <a:spcPct val="100000"/>
              </a:lnSpc>
              <a:buNone/>
            </a:pPr>
            <a:r>
              <a:rPr lang="ru-RU" sz="4000" b="1" i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Задачи: </a:t>
            </a:r>
            <a:endParaRPr lang="ru-RU" sz="4000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sz="4400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1. Формировать экологическую культуру у взрослых и детей по отношению к важным экологическим проблемам.</a:t>
            </a:r>
            <a:endParaRPr lang="ru-RU" sz="4400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sz="4400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2. Развивать творческие способности детей и родителей. </a:t>
            </a:r>
            <a:endParaRPr lang="ru-RU" sz="4400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sz="3800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3. Показать на примере творческих работ, как можно использовать упаковочные отходы в целях бережного отношения к окружающей среде.</a:t>
            </a:r>
            <a:endParaRPr lang="ru-RU" sz="3800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sz="3800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4. Научиться использовать упаковочные отходы вторично в виде полезных вещей для украшения участка детского сада, дидактических пособий, игрушек, предметов и элементов декора.</a:t>
            </a:r>
            <a:endParaRPr lang="ru-RU" sz="3800" b="1" strike="noStrike" dirty="0">
              <a:solidFill>
                <a:srgbClr val="0000CC"/>
              </a:solidFill>
              <a:latin typeface="Constantia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3800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5. Привлечь родителей группы к участию в проектной деятельности, расширять творческие контакты с родителями воспитанников.</a:t>
            </a:r>
            <a:endParaRPr lang="ru-RU" sz="3800" dirty="0" smtClean="0"/>
          </a:p>
          <a:p>
            <a:pPr algn="ctr">
              <a:lnSpc>
                <a:spcPct val="100000"/>
              </a:lnSpc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313" y="214313"/>
            <a:ext cx="8572529" cy="6357937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Актуальность</a:t>
            </a:r>
            <a:endParaRPr lang="ru-RU" dirty="0" smtClean="0"/>
          </a:p>
          <a:p>
            <a:pPr algn="ctr">
              <a:lnSpc>
                <a:spcPct val="100000"/>
              </a:lnSpc>
            </a:pPr>
            <a:endParaRPr lang="ru-RU" dirty="0" smtClean="0"/>
          </a:p>
          <a:p>
            <a:pPr algn="just">
              <a:lnSpc>
                <a:spcPct val="100000"/>
              </a:lnSpc>
              <a:buNone/>
            </a:pPr>
            <a:r>
              <a:rPr lang="ru-RU" strike="noStrike" dirty="0" smtClean="0">
                <a:solidFill>
                  <a:srgbClr val="000080"/>
                </a:solidFill>
                <a:latin typeface="Constantia"/>
                <a:ea typeface="DejaVu Sans"/>
              </a:rPr>
              <a:t>	     </a:t>
            </a: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В настоящее время экологическая проблема  воздействия человека на окружающую среду стала очень актуальной. 	</a:t>
            </a:r>
            <a:endParaRPr lang="ru-RU" dirty="0" smtClean="0"/>
          </a:p>
          <a:p>
            <a:pPr algn="just">
              <a:lnSpc>
                <a:spcPct val="100000"/>
              </a:lnSpc>
              <a:buNone/>
            </a:pP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	Растущее количество отходов и нехватка средств их переработки характерны для многих городов.  Городские свалки, куда вывозится промышленный и бытовой мусор, занимают огромные площади. В</a:t>
            </a: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Microsoft YaHei"/>
              </a:rPr>
              <a:t>ыбрасывая пластиковые бутылки, упаковки от продуктов, пакеты из-под соков, молока, задумываемся ли мы о том, что многое из этого мусора может получить новое применение, став основой для оригинальной вещи, поделки, игрушки?</a:t>
            </a:r>
            <a:endParaRPr lang="ru-RU" dirty="0" smtClean="0"/>
          </a:p>
          <a:p>
            <a:pPr algn="just">
              <a:lnSpc>
                <a:spcPct val="100000"/>
              </a:lnSpc>
              <a:buNone/>
            </a:pP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	     Мы считаем, необходимо формировать у детей ответственное отношение к природе, чтобы каждый ребенок пришел к выводу, что «Природа ждет моей помощи». А этот вывод дети сделают путем того, что увидят, услышат, почувствуют,  сделают своими руками.</a:t>
            </a:r>
            <a:endParaRPr lang="ru-RU" dirty="0" smtClean="0"/>
          </a:p>
          <a:p>
            <a:pPr algn="just">
              <a:lnSpc>
                <a:spcPct val="100000"/>
              </a:lnSpc>
              <a:buNone/>
            </a:pPr>
            <a:r>
              <a:rPr lang="ru-RU" b="1" strike="noStrike" dirty="0" smtClean="0">
                <a:solidFill>
                  <a:srgbClr val="0000CC"/>
                </a:solidFill>
                <a:latin typeface="Constantia"/>
                <a:ea typeface="DejaVu Sans"/>
              </a:rPr>
              <a:t>	     С помощью проекта, мы хотим показать, как рационально можно использовать мусор. Что значат коробки, пластиковые бутылки, пробки и многое другое? Практически ничего, всего лишь мусор. А для нас это материалы для вдохновения, создания интересных поделок и воплощения мыслей и идей.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100" b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I </a:t>
            </a:r>
            <a:r>
              <a:rPr lang="ru-RU" sz="3100" b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этап: </a:t>
            </a:r>
            <a:r>
              <a:rPr lang="ru-RU" sz="3100" b="1" i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>подготовительный</a:t>
            </a:r>
            <a:r>
              <a:rPr lang="ru-RU" b="1" i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  <a:t/>
            </a:r>
            <a:br>
              <a:rPr lang="ru-RU" b="1" i="1" strike="noStrike" dirty="0" smtClean="0">
                <a:solidFill>
                  <a:srgbClr val="FF0000"/>
                </a:solidFill>
                <a:latin typeface="Constantia"/>
                <a:ea typeface="DejaVu Sans"/>
              </a:rPr>
            </a:br>
            <a:r>
              <a:rPr lang="ru-RU" sz="2000" b="1" strike="noStrike" dirty="0" smtClean="0">
                <a:solidFill>
                  <a:srgbClr val="FF0000"/>
                </a:solidFill>
                <a:latin typeface="Constantia" pitchFamily="18" charset="0"/>
                <a:ea typeface="Microsoft YaHei"/>
              </a:rPr>
              <a:t>Цель: </a:t>
            </a:r>
            <a:r>
              <a:rPr lang="ru-RU" sz="2000" b="1" i="1" strike="noStrike" dirty="0" smtClean="0">
                <a:solidFill>
                  <a:srgbClr val="0000CC"/>
                </a:solidFill>
                <a:latin typeface="Constantia" pitchFamily="18" charset="0"/>
                <a:ea typeface="Microsoft YaHei"/>
              </a:rPr>
              <a:t>сформировать интерес к  теме проекта.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b="1" i="1" strike="noStrike" dirty="0" smtClean="0">
                <a:solidFill>
                  <a:srgbClr val="0000CC"/>
                </a:solidFill>
                <a:latin typeface="Constantia" pitchFamily="18" charset="0"/>
                <a:ea typeface="Microsoft YaHei"/>
              </a:rPr>
              <a:t>- Подбор методической и специальной литературы.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b="1" i="1" strike="noStrike" dirty="0" smtClean="0">
                <a:solidFill>
                  <a:srgbClr val="0000CC"/>
                </a:solidFill>
                <a:latin typeface="Constantia" pitchFamily="18" charset="0"/>
                <a:ea typeface="Microsoft YaHei"/>
              </a:rPr>
              <a:t>- Беседы с детьми и родителями.</a:t>
            </a: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b="1" i="1" strike="noStrike" dirty="0" smtClean="0">
                <a:solidFill>
                  <a:srgbClr val="0000CC"/>
                </a:solidFill>
                <a:latin typeface="Constantia" pitchFamily="18" charset="0"/>
                <a:ea typeface="Microsoft YaHei"/>
              </a:rPr>
              <a:t>-Сбор необходимых материалов для создания поделок.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7" name="Picture 3" descr="C:\Users\Admin\Desktop\экология\KPllfsTFL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5" y="2132856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экология\IMG_20190314_065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3803565" cy="275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pp.userapi.com/c854324/v854324882/933e/ePupDsMLeL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2133" y="2072685"/>
            <a:ext cx="4285955" cy="354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1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7"/>
            <a:ext cx="3168352" cy="301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dmin\Desktop\экология\IMG_20190314_112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8659"/>
            <a:ext cx="3348371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42889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Constantia" pitchFamily="18" charset="0"/>
                <a:ea typeface="DejaVu Sans"/>
              </a:rPr>
              <a:t>II этап: </a:t>
            </a:r>
            <a:r>
              <a:rPr lang="ru-RU" sz="2700" b="1" i="1" dirty="0" smtClean="0">
                <a:solidFill>
                  <a:srgbClr val="FF0000"/>
                </a:solidFill>
                <a:latin typeface="Constantia" pitchFamily="18" charset="0"/>
                <a:ea typeface="DejaVu Sans"/>
              </a:rPr>
              <a:t>о</a:t>
            </a:r>
            <a:r>
              <a:rPr lang="ru-RU" sz="2700" b="1" i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  <a:t>сновной  (практическая реализация проекта)</a:t>
            </a:r>
            <a:r>
              <a:rPr lang="ru-RU" sz="3100" b="1" i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nstantia"/>
                <a:ea typeface="Microsoft YaHei"/>
              </a:rPr>
              <a:t>Цель:  </a:t>
            </a:r>
            <a:r>
              <a:rPr lang="ru-RU" sz="2000" b="1" dirty="0" smtClean="0">
                <a:solidFill>
                  <a:srgbClr val="0000CC"/>
                </a:solidFill>
                <a:latin typeface="Constantia"/>
                <a:ea typeface="Microsoft YaHei"/>
              </a:rPr>
              <a:t> </a:t>
            </a:r>
            <a:r>
              <a:rPr lang="ru-RU" sz="2000" b="1" i="1" dirty="0" smtClean="0">
                <a:solidFill>
                  <a:srgbClr val="0000CC"/>
                </a:solidFill>
                <a:latin typeface="Constantia"/>
                <a:ea typeface="Microsoft YaHei"/>
              </a:rPr>
              <a:t>учить применять собранный материал с помощью взрослого и самостоятельно.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u="sng" dirty="0" smtClean="0">
                <a:solidFill>
                  <a:srgbClr val="0000CC"/>
                </a:solidFill>
                <a:latin typeface="Constantia"/>
                <a:ea typeface="Microsoft YaHei"/>
              </a:rPr>
              <a:t>Изготовление поделок для уголков нашей группы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i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Constantia" pitchFamily="18" charset="0"/>
                <a:ea typeface="Mangal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Admin\Desktop\HMCTJKA_GB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65701"/>
            <a:ext cx="2543605" cy="19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btsx1aHD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012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jRd3xFM_PF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24" y="1988840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woXfkIqdv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0" y="476672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d5xY_KgUp0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7862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370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автономное дошкольное образовательное учреждение города Набережные Челны «Детский сад комбинированного вида № 105 «Дюймовочка»</vt:lpstr>
      <vt:lpstr>Презентация PowerPoint</vt:lpstr>
      <vt:lpstr>Презентация PowerPoint</vt:lpstr>
      <vt:lpstr>Презентация PowerPoint</vt:lpstr>
      <vt:lpstr>I этап: подготовительный Цель: сформировать интерес к  теме проекта. - Подбор методической и специальной литературы. - Беседы с детьми и родителями. -Сбор необходимых материалов для создания поделок.  </vt:lpstr>
      <vt:lpstr>Презентация PowerPoint</vt:lpstr>
      <vt:lpstr>Презентация PowerPoint</vt:lpstr>
      <vt:lpstr>II этап: основной  (практическая реализация проекта) Цель:   учить применять собранный материал с помощью взрослого и самостоятельно. Изготовление поделок для уголков нашей группы    </vt:lpstr>
      <vt:lpstr>Презентация PowerPoint</vt:lpstr>
      <vt:lpstr>Презентация PowerPoint</vt:lpstr>
      <vt:lpstr>Работа педагога с детьми </vt:lpstr>
      <vt:lpstr>Презентация PowerPoint</vt:lpstr>
      <vt:lpstr>Презентация PowerPoint</vt:lpstr>
      <vt:lpstr>Работа родителей с детьми </vt:lpstr>
      <vt:lpstr>Работа родителей с детьми </vt:lpstr>
      <vt:lpstr>Работа родителей с детьми </vt:lpstr>
      <vt:lpstr>III этап: заключительный  Цель: подведение итогов проекта. Оформление выставки «Чудо-мусор». </vt:lpstr>
      <vt:lpstr>Результативность проекта</vt:lpstr>
      <vt:lpstr>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2015-04-15T12:17:22Z</dcterms:created>
  <dcterms:modified xsi:type="dcterms:W3CDTF">2021-04-06T16:12:20Z</dcterms:modified>
</cp:coreProperties>
</file>