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7D2F7-1D59-4167-BE70-CB85AE1810EA}" type="datetimeFigureOut">
              <a:rPr lang="ru-RU" smtClean="0"/>
              <a:pPr/>
              <a:t>пн 12.04.21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827A-5135-4D2A-B7B5-A8DB7EE7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92%D0%BE%D1%81%D1%82%D0%BE%D0%BA_(%D0%9A%D0%90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C%D0%B5%D0%B6%D0%B4%D1%83%D0%BD%D0%B0%D1%80%D0%BE%D0%B4%D0%BD%D1%8B%D0%B9_%D0%B4%D0%B5%D0%BD%D1%8C_%D0%BF%D0%BE%D0%BB%D1%91%D1%82%D0%B0_%D1%87%D0%B5%D0%BB%D0%BE%D0%B2%D0%B5%D0%BA%D0%B0_%D0%B2_%D0%BA%D0%BE%D1%81%D0%BC%D0%BE%D1%8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227137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космонавтики</a:t>
            </a:r>
            <a: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12 </a:t>
            </a:r>
            <a:r>
              <a:rPr lang="ru-RU" sz="53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апреля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862670"/>
            <a:ext cx="4343408" cy="566726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Бондаренко Юлия Викторовна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4285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д/с «Орленок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ернограда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286803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4161">
            <a:off x="142843" y="5286389"/>
            <a:ext cx="1643074" cy="642940"/>
          </a:xfrm>
          <a:prstGeom prst="rect">
            <a:avLst/>
          </a:prstGeom>
        </p:spPr>
      </p:pic>
      <p:pic>
        <p:nvPicPr>
          <p:cNvPr id="6" name="Рисунок 5" descr="1365716344_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000372"/>
            <a:ext cx="292099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53 0.003 C 0.12743 -0.01041 0.15851 -0.0236 0.2441 -0.02799 C 0.32969 -0.03239 0.52431 -0.01203 0.61007 -0.02267 C 0.69584 -0.03331 0.74097 -0.06316 0.75868 -0.09138 C 0.77639 -0.1196 0.71615 -0.16193 0.71597 -0.19223 C 0.7158 -0.22254 0.7507 -0.25978 0.75764 -0.27366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etropost.ru/i/avia/206s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714488"/>
            <a:ext cx="4762500" cy="3400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 памятная дата, отмечаемая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апреля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установленная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ознаменование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первого полёта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человека в космос.</a:t>
            </a:r>
          </a:p>
        </p:txBody>
      </p:sp>
      <p:pic>
        <p:nvPicPr>
          <p:cNvPr id="1026" name="Picture 2" descr="http://upload.wikimedia.org/wikipedia/commons/thumb/a/a4/Soviet_Union-1965-Stamp-0.12._Cosmonautics_Day.jpg/220px-Soviet_Union-1965-Stamp-0.12._Cosmonautics_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095500" cy="293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429132"/>
            <a:ext cx="2071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Советская почтовая марка 1965 года «День космонавтики»</a:t>
            </a:r>
          </a:p>
        </p:txBody>
      </p:sp>
      <p:pic>
        <p:nvPicPr>
          <p:cNvPr id="1030" name="Picture 6" descr="http://www.gornovosti.ru/static/images/user/1133/gagarin/gagarin-ussr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85926"/>
            <a:ext cx="2286016" cy="285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upload.wikimedia.org/wikipedia/commons/thumb/0/0d/Stamps_Russia_Gagarin_2001.jpg/450px-Stamps_Russia_Gagarin_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714884"/>
            <a:ext cx="4286250" cy="15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и празднование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214974" cy="4929222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апреля 1961 года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советский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космонавт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 А. Гагарин на космическом корабле 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2" tooltip="Восток (КА)"/>
              </a:rPr>
              <a:t>«Восток»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стартовал с космодрома «Байконур» и впервые в мире совершил орбитальный облёт планеты Земля. Полёт в околоземном космическом пространстве продлился 108 минут.</a:t>
            </a:r>
          </a:p>
        </p:txBody>
      </p:sp>
      <p:pic>
        <p:nvPicPr>
          <p:cNvPr id="1026" name="Picture 2" descr="http://www.atlanko.ru/blog/images/yurij-gagarin_polet-v-kosmos_12-04-1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371474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этот же день отмечается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Всемирный день авиации и космонавтики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71504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Международный день полёта человека в космос"/>
              </a:rPr>
              <a:t>Международный день полёта человека в космос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1971676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7 апреля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2011 года на специальном пленарном заседании Генеральной Ассамблеи ООН была принята резолюция, официально провозгласившая 12 апреля Международным днём полёта человека в космос. Соавторами резолюции стали более чем 60 государств.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0.joyreactor.cc/pics/post/%D0%B4%D0%B5%D0%BD%D1%8C-%D0%BA%D0%BE%D1%81%D0%BC%D0%BE%D0%BD%D0%B0%D0%B2%D1%82%D0%B8%D0%BA%D0%B8-%D1%81%D1%82%D1%80%D0%B0%D0%BD%D0%B0-%D0%BA%D0%BE%D1%82%D0%BE%D1%80%D0%BE%D0%B9-%D0%BD%D0%B5%D1%82-%D1%80%D0%B5%D1%82%D1%80%D0%BE-%D0%BF%D0%BB%D0%B0%D0%BA%D0%B0%D1%82%D1%8B-%D0%BF%D0%B5%D1%81%D0%BE%D1%87%D0%BD%D0%B8%D1%86%D0%B0-13589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14752"/>
            <a:ext cx="5214924" cy="28289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no Pro" pitchFamily="18" charset="0"/>
              </a:rPr>
              <a:t>Спасибо за внимание !</a:t>
            </a:r>
            <a:endParaRPr lang="ru-RU" sz="6000" dirty="0">
              <a:solidFill>
                <a:srgbClr val="FF000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Arno Pro</vt:lpstr>
      <vt:lpstr>Calibri</vt:lpstr>
      <vt:lpstr>Comic Sans MS</vt:lpstr>
      <vt:lpstr>Times New Roman</vt:lpstr>
      <vt:lpstr>Тема Office</vt:lpstr>
      <vt:lpstr>День космонавтики 12 апреля  </vt:lpstr>
      <vt:lpstr>День космонавтики — памятная дата, отмечаемая   12 апреля, установленная в ознаменование первого полёта человека в космос.</vt:lpstr>
      <vt:lpstr>История и празднование </vt:lpstr>
      <vt:lpstr>В этот же день отмечается Всемирный день авиации и космонавтики </vt:lpstr>
      <vt:lpstr>Международный день полёта человека в космос </vt:lpstr>
      <vt:lpstr>Спасибо за внимание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 12 апреля</dc:title>
  <dc:creator>Admin</dc:creator>
  <cp:lastModifiedBy>Пользователь</cp:lastModifiedBy>
  <cp:revision>15</cp:revision>
  <dcterms:created xsi:type="dcterms:W3CDTF">2014-03-26T04:49:43Z</dcterms:created>
  <dcterms:modified xsi:type="dcterms:W3CDTF">2021-04-12T09:52:59Z</dcterms:modified>
</cp:coreProperties>
</file>