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3971C-0B8B-4242-86E6-9E5E907F189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CC1D-B327-4A60-991F-95463E4D4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CC1D-B327-4A60-991F-95463E4D4C8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FFFF00"/>
                </a:solidFill>
              </a:rPr>
              <a:t>День Земли</a:t>
            </a:r>
            <a:endParaRPr lang="ru-RU" sz="88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Выполнили: ученики 4 «Б» класса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Умарова</a:t>
            </a:r>
            <a:r>
              <a:rPr lang="ru-RU" dirty="0" smtClean="0"/>
              <a:t> А.Е.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ШКОЛА\ФОТО 1 выпуск\День Земли\Дарь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3071834" cy="4095778"/>
          </a:xfrm>
          <a:prstGeom prst="rect">
            <a:avLst/>
          </a:prstGeom>
          <a:noFill/>
        </p:spPr>
      </p:pic>
      <p:pic>
        <p:nvPicPr>
          <p:cNvPr id="7170" name="Picture 2" descr="C:\Users\user\Desktop\ШКОЛА\ФОТО 1 выпуск\День Земли\мехов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2928958" cy="5207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ШКОЛА\ФОТО 1 выпуск\День Земли\мусалимов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714776" cy="2786082"/>
          </a:xfrm>
          <a:prstGeom prst="rect">
            <a:avLst/>
          </a:prstGeom>
          <a:noFill/>
        </p:spPr>
      </p:pic>
      <p:pic>
        <p:nvPicPr>
          <p:cNvPr id="8195" name="Picture 3" descr="C:\Users\user\Desktop\ШКОЛА\ФОТО 1 выпуск\День Земли\мия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4339814" cy="5786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ШКОЛА\ФОТО 1 выпуск\День Земли\о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732596" cy="4976794"/>
          </a:xfrm>
          <a:prstGeom prst="rect">
            <a:avLst/>
          </a:prstGeom>
          <a:noFill/>
        </p:spPr>
      </p:pic>
      <p:pic>
        <p:nvPicPr>
          <p:cNvPr id="9219" name="Picture 3" descr="C:\Users\user\Desktop\ШКОЛА\ФОТО 1 выпуск\День Земли\терещенко земл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375049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ШКОЛА\ФОТО 1 выпуск\День Земли\сливниц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35771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© http://pozdravok.ru/pozdravleniya/prazdniki/den-zemli/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Аппликации из пластилина, теста.</a:t>
            </a:r>
          </a:p>
          <a:p>
            <a:r>
              <a:rPr lang="ru-RU" dirty="0" smtClean="0"/>
              <a:t>2. Объемные модели из пластилина.</a:t>
            </a:r>
          </a:p>
          <a:p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err="1" smtClean="0"/>
              <a:t>Лего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 Днем Земли! Она — наш дом.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Пусть уютно будет в нем.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Сбережем моря, леса,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Солнце, птичьи голоса,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Чистоту озер и рек,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Ведь в ответе человек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За свой дом, за красоту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 планеты чистоту!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ШКОЛА\ФОТО 1 выпуск\День Земли\аня ш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194719" cy="4389437"/>
          </a:xfrm>
          <a:prstGeom prst="rect">
            <a:avLst/>
          </a:prstGeom>
          <a:noFill/>
        </p:spPr>
      </p:pic>
      <p:pic>
        <p:nvPicPr>
          <p:cNvPr id="1028" name="Picture 4" descr="C:\Users\user\Desktop\ШКОЛА\ФОТО 1 выпуск\День Земли\душе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ШКОЛА\ФОТО 1 выпуск\День Земли\артем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292078" cy="4389437"/>
          </a:xfrm>
          <a:prstGeom prst="rect">
            <a:avLst/>
          </a:prstGeom>
          <a:noFill/>
        </p:spPr>
      </p:pic>
      <p:pic>
        <p:nvPicPr>
          <p:cNvPr id="2051" name="Picture 3" descr="C:\Users\user\Desktop\ШКОЛА\ФОТО 1 выпуск\День Земли\башкиров 2.jpg"/>
          <p:cNvPicPr>
            <a:picLocks noChangeAspect="1" noChangeArrowheads="1"/>
          </p:cNvPicPr>
          <p:nvPr/>
        </p:nvPicPr>
        <p:blipFill>
          <a:blip r:embed="rId3"/>
          <a:srcRect t="27679"/>
          <a:stretch>
            <a:fillRect/>
          </a:stretch>
        </p:blipFill>
        <p:spPr bwMode="auto">
          <a:xfrm>
            <a:off x="4572000" y="1214422"/>
            <a:ext cx="4071966" cy="523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ШКОЛА\ФОТО 1 выпуск\День Земли\дмитриева 1.jpg"/>
          <p:cNvPicPr>
            <a:picLocks noChangeAspect="1" noChangeArrowheads="1"/>
          </p:cNvPicPr>
          <p:nvPr/>
        </p:nvPicPr>
        <p:blipFill>
          <a:blip r:embed="rId2"/>
          <a:srcRect t="24999" b="12931"/>
          <a:stretch>
            <a:fillRect/>
          </a:stretch>
        </p:blipFill>
        <p:spPr bwMode="auto">
          <a:xfrm>
            <a:off x="4500562" y="428604"/>
            <a:ext cx="4272852" cy="4714908"/>
          </a:xfrm>
          <a:prstGeom prst="rect">
            <a:avLst/>
          </a:prstGeom>
          <a:noFill/>
        </p:spPr>
      </p:pic>
      <p:pic>
        <p:nvPicPr>
          <p:cNvPr id="3075" name="Picture 3" descr="C:\Users\user\Desktop\ШКОЛА\ФОТО 1 выпуск\День Земли\иванова дарин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4401" y="2264609"/>
            <a:ext cx="5454003" cy="3067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ШКОЛА\ФОТО 1 выпуск\День Земли\борболи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5555120" cy="2357454"/>
          </a:xfrm>
          <a:prstGeom prst="rect">
            <a:avLst/>
          </a:prstGeom>
          <a:noFill/>
        </p:spPr>
      </p:pic>
      <p:pic>
        <p:nvPicPr>
          <p:cNvPr id="4099" name="Picture 3" descr="C:\Users\user\Desktop\ШКОЛА\ФОТО 1 выпуск\День Земли\борбо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85926"/>
            <a:ext cx="2500330" cy="4717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ШКОЛА\ФОТО 1 выпуск\День Земли\бырылов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3000396" cy="4000528"/>
          </a:xfrm>
          <a:prstGeom prst="rect">
            <a:avLst/>
          </a:prstGeom>
          <a:noFill/>
        </p:spPr>
      </p:pic>
      <p:pic>
        <p:nvPicPr>
          <p:cNvPr id="5123" name="Picture 3" descr="C:\Users\user\Desktop\ШКОЛА\ФОТО 1 выпуск\День Земли\го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375049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C:\Users\user\Desktop\ШКОЛА\ФОТО 1 выпуск\День Земли\кры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244126" cy="3333720"/>
          </a:xfrm>
          <a:prstGeom prst="rect">
            <a:avLst/>
          </a:prstGeom>
          <a:noFill/>
        </p:spPr>
      </p:pic>
      <p:pic>
        <p:nvPicPr>
          <p:cNvPr id="6151" name="Picture 7" descr="C:\Users\user\Desktop\ШКОЛА\ФОТО 1 выпуск\День Земли\мар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2799447" cy="497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53</Words>
  <PresentationFormat>Экран (4:3)</PresentationFormat>
  <Paragraphs>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День Земли</vt:lpstr>
      <vt:lpstr>Виды работ: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cp:lastModifiedBy>user</cp:lastModifiedBy>
  <cp:revision>3</cp:revision>
  <dcterms:modified xsi:type="dcterms:W3CDTF">2021-04-05T17:50:08Z</dcterms:modified>
</cp:coreProperties>
</file>