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13" r:id="rId17"/>
    <p:sldId id="315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0000CC"/>
    <a:srgbClr val="9900FF"/>
    <a:srgbClr val="99CCFF"/>
    <a:srgbClr val="33CC33"/>
    <a:srgbClr val="FFFF00"/>
    <a:srgbClr val="FF00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6" autoAdjust="0"/>
    <p:restoredTop sz="94660"/>
  </p:normalViewPr>
  <p:slideViewPr>
    <p:cSldViewPr>
      <p:cViewPr>
        <p:scale>
          <a:sx n="60" d="100"/>
          <a:sy n="60" d="100"/>
        </p:scale>
        <p:origin x="-16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2491-D716-4B87-919A-CAC9659C790A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813F-BB31-4D27-BFFB-02D9EC654D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79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813F-BB31-4D27-BFFB-02D9EC654D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color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 bwMode="auto">
          <a:xfrm>
            <a:off x="142875" y="71438"/>
            <a:ext cx="8786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B8A0-4F87-45F2-9024-4C46AFEDA983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A2F9-3AC5-4616-AC6B-D431FF1E4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2887-AC95-4449-A3D1-83C141CC35F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92E8-13DA-4848-BE5E-2676405A1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3008-A2C4-43D2-AE4E-042CB057CE9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A8B2-EDB3-484B-BBEC-5B2B33613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4F4B-7DF2-4DBE-B58C-BC3FC531475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4756-3BF4-412F-96B2-6A0780ABD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E41C-2B1D-4A34-A545-0CB50941611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AEA7-2ED7-4C82-A4DD-FE4F7E5F0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D71F-7574-4717-AB0E-E2F662FA70C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3268-4EC1-4254-BC58-7942657D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4E52-C081-4F3A-91B3-82AF400C1302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66D6-0946-4AC5-BA44-42B65132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5B59-9ED9-4031-8453-B8A46B1F867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5810-EA9B-4262-B236-AA8046A4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322E-4EC1-4804-AE27-54C768BCDCC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90D3-0347-43FF-A8AB-15074599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1EE8-A73B-4C2D-BB0A-D6DEB8E9ED0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18D2-F812-4AF5-B9DA-60FE52B7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D952-CD02-42F8-93C4-3BC539BEB50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147B-9694-4001-B46A-E85DC1D7E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0_6129d_c2d0151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475288"/>
            <a:ext cx="1857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F7723-17C2-4746-ABFE-D4A8A80EB53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4F043-7137-4908-84C4-CF9FD403E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advClick="0" advTm="2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NULL" TargetMode="External"/><Relationship Id="rId7" Type="http://schemas.microsoft.com/office/2007/relationships/media" Target="../media/media1.mp3"/><Relationship Id="rId2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91;&#1079;&#1099;&#1082;&#1072;\&#1087;&#1077;&#1089;&#1085;&#1103;%20&#1089;&#1082;&#1074;&#1086;&#1088;&#1094;&#1072;.mp3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07"/>
            <a:ext cx="9144000" cy="457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68385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средней группе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«Птицы»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71472" y="4214818"/>
            <a:ext cx="70260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hlink"/>
                </a:solidFill>
                <a:latin typeface="Monotype Corsiva" panose="03010101010201010101" pitchFamily="66" charset="0"/>
              </a:rPr>
              <a:t>Подготовила: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 средней группы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Структурное  отделение НОО  с дошкольными  группами МКОУ  «КСОШ  №2» </a:t>
            </a:r>
          </a:p>
          <a:p>
            <a:r>
              <a:rPr lang="ru-RU" sz="3200" b="1" dirty="0" smtClean="0">
                <a:solidFill>
                  <a:schemeClr val="hlink"/>
                </a:solidFill>
                <a:latin typeface="Monotype Corsiva" panose="03010101010201010101" pitchFamily="66" charset="0"/>
              </a:rPr>
              <a:t>Борисова Л.Н.</a:t>
            </a:r>
            <a:endParaRPr lang="ru-RU" sz="3200" b="1" dirty="0">
              <a:solidFill>
                <a:schemeClr val="hlin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3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 – игровой.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средней группы, воспитатели, родители.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01.09.2020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31.05.2021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71472" y="5838844"/>
            <a:ext cx="304800" cy="304800"/>
          </a:xfrm>
          <a:prstGeom prst="rect">
            <a:avLst/>
          </a:prstGeom>
        </p:spPr>
      </p:pic>
      <p:pic>
        <p:nvPicPr>
          <p:cNvPr id="2" name="песня скворца.mp3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embed="rId7">
                  <p14:fade in="25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47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267200"/>
            <a:ext cx="4584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74" y="4289783"/>
            <a:ext cx="4584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8847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проявился интерес к объектам живой природы (зимующим птицам, умения выявлять пользу птиц, проявлять о них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заботу).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много узнали интересного из жизни зимующих птиц.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исследовали, какие птицы прилетали к кормушке, чем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кормить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проекту были привлечены родители: изготовление кормушек, беседы, участие в изготовлении альбома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«Перелетные птицы».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дало большой плюс в экологическом воспитании детей детского сада.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начнут проявлять интерес к окружающей нас природе, замечать ее красоту, и не только в отношении птиц, станут более бережно относиться ко всему живому и друг другу, повысится уровень знаний детей, обогатится словарный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запас.</a:t>
            </a:r>
          </a:p>
        </p:txBody>
      </p:sp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243187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04057">
            <a:off x="457200" y="857232"/>
            <a:ext cx="8229600" cy="26432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работы в процессе реализации проекта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5013176"/>
            <a:ext cx="3419475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Рассматривание иллюстраций о птицах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4814887"/>
            <a:ext cx="19319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571612"/>
            <a:ext cx="5958104" cy="446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Чтение книг о птицах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youloveit.ru/uploads/posts/2015-05/1431347517_youloveit_ru_princessa_sofiya_prekrasnaya_foto_studiya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33" t="16852" r="29539" b="31263"/>
          <a:stretch/>
        </p:blipFill>
        <p:spPr bwMode="auto">
          <a:xfrm>
            <a:off x="6804248" y="4797151"/>
            <a:ext cx="2157857" cy="1965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19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714488"/>
            <a:ext cx="4718304" cy="353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Создание папки-передвижки «Птицы»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cdn.lookanimals.com/pictures/cdn.desktopwallpapers4.me/wallpapers/cartoons/1920x1080/1/518-pixar-birds-1920x1080-cartoon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28655"/>
            <a:ext cx="3405201" cy="191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944595" y="2018257"/>
            <a:ext cx="4882582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Лепка птиц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267200"/>
            <a:ext cx="4584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21" y="3857628"/>
            <a:ext cx="3526539" cy="264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9078" y="1285860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Работа с родителями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(изготовление кормушек)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4814887"/>
            <a:ext cx="19319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J:\фото кормушка\IMG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000240"/>
            <a:ext cx="5608320" cy="4206240"/>
          </a:xfrm>
          <a:prstGeom prst="rect">
            <a:avLst/>
          </a:prstGeom>
          <a:noFill/>
        </p:spPr>
      </p:pic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47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04" y="4077072"/>
            <a:ext cx="2865720" cy="25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gnette3.wikia.nocookie.net/disney/images/6/61/%D0%9A%D0%B5%D0%B2%D0%B8%D0%BD.png/revision/latest?cb=20151109135452&amp;path-prefix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50" y="2852936"/>
            <a:ext cx="1546257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ignette2.wikia.nocookie.net/disneyprincesas/images/1/1b/Robin.png/revision/latest?cb=20140726122752&amp;path-prefix=pt-b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4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Объект 2"/>
          <p:cNvSpPr>
            <a:spLocks noGrp="1"/>
          </p:cNvSpPr>
          <p:nvPr>
            <p:ph idx="4294967295"/>
          </p:nvPr>
        </p:nvSpPr>
        <p:spPr>
          <a:xfrm>
            <a:off x="428625" y="285750"/>
            <a:ext cx="8247063" cy="2207146"/>
          </a:xfr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В. А. Сухомлинский считал необходимым вводить малыша в окружающий мир природы так, чтобы каждый день он открывал в нём для себя что- то новое, чтобы рос исследователем, чтобы каждый его шаг был путешествием к истокам чудес в природе, облагораживал сердце и закалял волю.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Взаимоотношения человека с природой актуальный вопрос современности. Проблема нашего поколения состоит в том, что дети мало общаются с природой. Экологическое образование начинается со знакомства с объектами ближайшего окружения, поэтому мы поговорим о птицах.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взрослых –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что, делясь крохами, можно спасти птиц зимой от гибели. Дать детям элементарные знания о том, чем кормить птиц.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глубоко убеждена, что прививать любовь к природе надо с самого раннего возраста. 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24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85720" y="600076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21097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121442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50030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72"/>
            <a:ext cx="1248690" cy="12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общего представления дошкольников о птицах, их образе жизни,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характерных признаках и связи с окружающей средой, роли человека в жизни птиц.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расширению и углублению представлений детей о разновидностях птиц, формированию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бережного отношения к ним.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представления об изменении жизнедеятельности птиц в разные времена года;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познавательный интерес, желание наблюдать, исследовать,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получать новые знания, умения, навыки.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интерес у детей к птицам, желание оберегать, заботиться о них.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 представление о том как описывают птиц поэты и писатели.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совместную деятельность родителей 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устанавливать причинно-следственные связи, учить делать выводы;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элементарные представления о птицах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(летают, поют, клюют, вьют гнёзда, выводят птенцов);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и закрепить представления о внешнем виде и о частях тела птиц;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умения: наблюдать, сравнивать, анализировать и отражать результаты наблюдений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разных видах творческой деятельности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(театральной, игровой, музыкальной, художественной,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продуктивной, физической);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познавательную активность, мышление, воображение, коммуникативные навыки;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представления детей о птицах;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интерес к живой природе, развивать любознательность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желания беречь и заботиться о братьях наших меньших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педагогической культуры родителей через привлечение к совместной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с детьми: изготовление кормушек, альбома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Перелетные птицы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" y="0"/>
            <a:ext cx="18319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cdn.lookanimals.com/pictures/cdn.desktopwallpapers4.me/wallpapers/cartoons/1920x1080/1/518-pixar-birds-1920x1080-cartoon-wall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28655"/>
            <a:ext cx="3405201" cy="191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систематизация знаний детей о птицах;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осознанного действенного отношения к птицам,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желание заботиться о пернатых;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их значимости в жизни людей;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родитель, активно участвующий в проекте, способен воспитать у детей любовь и бережное отношение к птицам.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детских работ (лепка, аппликация, рисование, поделки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работы родителей и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творчество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 и пособия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clipartkid.com/images/13/bird121203-jpg-cV9Vhz-clipar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3" t="10096" r="1923" b="11378"/>
          <a:stretch/>
        </p:blipFill>
        <p:spPr bwMode="auto">
          <a:xfrm>
            <a:off x="7452320" y="188640"/>
            <a:ext cx="1509785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images-photo.ru/_ph/24/2/266540238.pn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5" t="10200" r="9501" b="12801"/>
          <a:stretch/>
        </p:blipFill>
        <p:spPr bwMode="auto">
          <a:xfrm>
            <a:off x="107504" y="2276872"/>
            <a:ext cx="2448272" cy="3129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92971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аблюдение, беседа, проблемные вопросы,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литературы, рассматривание иллюстраций, слушание аудиозаписи.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реализации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работа: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-беседы о птицах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мы знаем о птицах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-чтение художественной литературы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youloveit.ru/uploads/posts/2015-05/1431347517_youloveit_ru_princessa_sofiya_prekrasnaya_foto_studiya0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33" t="16852" r="29539" b="31263"/>
          <a:stretch/>
        </p:blipFill>
        <p:spPr bwMode="auto">
          <a:xfrm>
            <a:off x="6804248" y="4797151"/>
            <a:ext cx="2157857" cy="1965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04" y="4077072"/>
            <a:ext cx="2865720" cy="25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5" y="214290"/>
            <a:ext cx="900115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1-й этап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информационно-аналитический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методическую, научно-популярную и художественную литературу по теме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проблемы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Выбор цели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Составить план работы, проект: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наши друзья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Изготовление пособий, дидактических, сюжетно - ролевых игр, подборка художественной литературы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Введение детей в проблемную игровую ситуацию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Вхождение детей в проблемную игровую ситуацию (ведущая роль педагога)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с родителями по взаимодействию в рамках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необходимо обозначить проблему: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характер представлений ребенка о птицах, их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значимости и роли человека в их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4596071"/>
            <a:ext cx="5760640" cy="20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036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этап -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Обобщить представления детей о характерных особенностях  птиц.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выразительность речи, моторику рук.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том, что птицы приспосабливаются к изменениям погодных условий. Учить устанавливать причинно-следственные связи.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каждого ребенка в практическую деятельность для достижения высокого уровня знаний, умений, навыков.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разнообразных видах деятельности происходит накопление и обогащение знаний детей.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572008"/>
            <a:ext cx="5760640" cy="20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9572"/>
            <a:ext cx="775657" cy="9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50004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-35719" y="-161582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действий: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Создание альбома для рассматривания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Перелетные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Рассматривание картины: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зимой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иллюстраций о птицах, предметных картинок, книг.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исследование птичьего пера, рассматривание птичьих следов, посев овса для птиц.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Дидактические игры: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Один-много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ласково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Счет птиц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лишний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"Угадай птицу по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описанию",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хвост?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что ест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Узнай по голосу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едят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Н/и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Разрезные картинки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Лабиринт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Зимующие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Сюжетно-ролевые игры: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Птичий двор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Театрализация: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обедал воробей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Заучивание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птички-невелички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жаворонушки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Весна-весна красная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пальчиковая гимнастика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нетрадиционной формы для выставки в детском саду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Синичка».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онструирование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бумаги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Комплекс утренней гимнастики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Прилетели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П/и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Птицы, гнезда, птенцы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Стайка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Птица раз, птица два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Птички в гнездышках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Жаворонок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изминутка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альчиковая гимнастика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Оказание помощи в пополнении атрибутов для игр.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Помощь в подборе литературы, приобретении наглядных пособий по теме.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Оформление альбомов: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Перелетные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подборка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Кормушка для птиц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(изготовление кормушек)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-37432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35" y="1628800"/>
            <a:ext cx="19319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7733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этап: обобщающий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результатами проведённой работы: «Птицы»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альбома: «Перелетные птицы»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 (подведение итогов)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способности. Воспитывать  самостоятельность в различных видах деятельности. Повышать степень социализации личности.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информацию о проекте и его результатах. Организовать презентацию детских работ для родителей и детей. После презентации  помещают детские работы в развивающую среду. Организовать обсуждение новых знаний и умений.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5013176"/>
            <a:ext cx="3419475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есня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0768333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ворческие способ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974</Words>
  <Application>Microsoft Office PowerPoint</Application>
  <PresentationFormat>Экран (4:3)</PresentationFormat>
  <Paragraphs>120</Paragraphs>
  <Slides>17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творческие способности</vt:lpstr>
      <vt:lpstr> Проект  в средней группе  «Птицы»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Содержание работы в процессе реализации проекта.</vt:lpstr>
      <vt:lpstr>Рассматривание иллюстраций о птицах</vt:lpstr>
      <vt:lpstr>Чтение книг о птицах</vt:lpstr>
      <vt:lpstr>Создание папки-передвижки «Птицы»</vt:lpstr>
      <vt:lpstr>Лепка птиц</vt:lpstr>
      <vt:lpstr>Работа с родителями (изготовление кормушек)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Одаренные дети</dc:title>
  <dc:creator>1</dc:creator>
  <cp:lastModifiedBy>User</cp:lastModifiedBy>
  <cp:revision>130</cp:revision>
  <dcterms:created xsi:type="dcterms:W3CDTF">2013-02-10T12:24:56Z</dcterms:created>
  <dcterms:modified xsi:type="dcterms:W3CDTF">2021-04-01T09:59:15Z</dcterms:modified>
</cp:coreProperties>
</file>