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3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2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1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82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24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1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1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0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28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F344-2D9E-46D2-A0B6-A4D440405C42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02B9D-C813-4793-A1A9-76727D643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97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wood.ru/1120669/matematika_himiya_fizika/zaklyuchenie" TargetMode="External"/><Relationship Id="rId2" Type="http://schemas.openxmlformats.org/officeDocument/2006/relationships/hyperlink" Target="http://engineering-solutions.ru/motorcontrol/induction3ph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РЕСПУБЛИКИ БАШКОРТОСТАН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УФИМСКИЙ ТОПЛИВНО-ЭНЕРГЕТИЧЕСКИЙ КОЛЛЕДЖ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Специальность:13.02.0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Асинхронные двигатели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cap="none" dirty="0" smtClean="0">
                <a:latin typeface="Times New Roman" pitchFamily="18" charset="0"/>
                <a:cs typeface="Times New Roman" pitchFamily="18" charset="0"/>
              </a:rPr>
              <a:t>Презентация по </a:t>
            </a:r>
            <a:r>
              <a:rPr lang="en-US" sz="2000" cap="none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000" cap="none" dirty="0" smtClean="0">
                <a:latin typeface="Times New Roman" pitchFamily="18" charset="0"/>
                <a:cs typeface="Times New Roman" pitchFamily="18" charset="0"/>
              </a:rPr>
              <a:t>Электротехнике и электронике</a:t>
            </a:r>
            <a:r>
              <a:rPr lang="en-US" sz="2000" cap="none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 студент группы 2ПГ-3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Мухин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Владислав.А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Э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лектротехники  и электроники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Рамазанова А.З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8143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3207"/>
            <a:ext cx="10515600" cy="545375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Составляющие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переменного тока будут изменяться со временем, в результате чего будет изменяться создаваемое ими магнитное поле. При этом результирующее магнитное поле трехфазной обмотки будет принимать разную ориентацию, сохраняя при этом одинаковую амплитуду.</a:t>
            </a:r>
          </a:p>
        </p:txBody>
      </p:sp>
      <p:pic>
        <p:nvPicPr>
          <p:cNvPr id="7170" name="Picture 2" descr="Вращающееся магнитное пол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545" y="2976592"/>
            <a:ext cx="3276909" cy="305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8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Короткозамкнутый ротор асинхронного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 этому принципу также работает </a:t>
            </a:r>
            <a:r>
              <a:rPr lang="ru-RU" dirty="0" smtClean="0"/>
              <a:t>асинхронный электродвигатель. </a:t>
            </a:r>
            <a:r>
              <a:rPr lang="ru-RU" dirty="0"/>
              <a:t>Вместо рамки с током внутри асинхронного двигателя находится короткозамкнутый ротор по конструкции напоминающий беличье колесо. Короткозамкнутый ротор состоит из стержней накоротко замкнутых с торцов кольцами.</a:t>
            </a:r>
          </a:p>
        </p:txBody>
      </p:sp>
      <p:pic>
        <p:nvPicPr>
          <p:cNvPr id="8194" name="Picture 2" descr="Короткозамкнутый ротор беличья клет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4139362"/>
            <a:ext cx="2857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907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вращения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ротора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Отличительный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асинхронного двигателя состоит в том, что частота вращения ротора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меньше синхронной частоты вращения магнитного поля статора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Объясняется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тем, что ЭДС в стержнях обмотки ротора индуцируется только при неравенстве частот вращения 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Частота вращения поля статора относительно ротора определяется частотой скольжения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Отставание ротора от вращающегося поля статора характеризуется относительной величиной s, называемой скольжением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s – скольжение асинхронного электродвигателя,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частота вращения магнитного поля статора, об/мин,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частота вращения ротора, об/мин,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 descr="s=(n1-n2)/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343" y="5164744"/>
            <a:ext cx="1989108" cy="89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608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Асинхронный двигатель</a:t>
            </a:r>
            <a:r>
              <a:rPr lang="ru-RU" b="1" dirty="0"/>
              <a:t> преобразует </a:t>
            </a:r>
            <a:r>
              <a:rPr lang="ru-RU" dirty="0"/>
              <a:t>электрическую энергию подаваемую на обмотки статора, в механическую (вращение вала ротора). Но входная и выходная мощность не равны друг другу так как во время преобразования происходят потери энергии: на трение, нагрев, вихревые токи и потери на гистерезисе. Это энергия рассеивается как тепло. Поэтому асинхронный электродвигатель имеет вентилятор для охлаждения.</a:t>
            </a:r>
          </a:p>
        </p:txBody>
      </p:sp>
    </p:spTree>
    <p:extLst>
      <p:ext uri="{BB962C8B-B14F-4D97-AF65-F5344CB8AC3E}">
        <p14:creationId xmlns:p14="http://schemas.microsoft.com/office/powerpoint/2010/main" val="300702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Линейное напряжение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Разность </a:t>
            </a:r>
            <a:r>
              <a:rPr lang="ru-RU" dirty="0"/>
              <a:t>потенциалов между двумя линейными проводами (между фазами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  Если </a:t>
            </a:r>
            <a:r>
              <a:rPr lang="ru-RU" dirty="0"/>
              <a:t>в нормальном режиме электродвигатель подключен по схеме "треугольник", то для уменьшения пусковых токов на время пуска его можно соединить по схеме звезда. При этом вместе с пусковым током уменьшится также пусковой момент.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067" y="4359246"/>
            <a:ext cx="8413865" cy="228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27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Асинхронные </a:t>
            </a:r>
            <a:r>
              <a:rPr lang="ru-RU" dirty="0"/>
              <a:t>электрические двигатели трехфазного типа с короткозамкнутым ротором широко используют в народном хозяйстве, однако такие двигатели обладают рядом недостатков: отсутствует плавное регулирование частоты вращения, большой пусковой ток и др. Но все это можно обойти, если же вместо ротора воспользоваться фазным ротором.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 smtClean="0"/>
              <a:t>Пободным</a:t>
            </a:r>
            <a:r>
              <a:rPr lang="ru-RU" dirty="0" smtClean="0"/>
              <a:t> </a:t>
            </a:r>
            <a:r>
              <a:rPr lang="ru-RU" dirty="0"/>
              <a:t>образом устроен фазный ротор: трехфазная обмотка размещена в пазах ротора, (обмотка подобная обмотке статора); звездой соединены фазы обмотки ротора; начала фаз соединены с изготовленными из латуни или меди тремя контактными кольцами, которые в свою очередь укреплены на одном валу с ротором. Соответственно контактные кольца изолированы друг от друга и от вала. К контактным кольцам хорошо прижаты металлографитные или угольные щётки, установленные на щёткодержателе, укрепленном на подшипниковом щите.</a:t>
            </a:r>
          </a:p>
          <a:p>
            <a:pPr marL="0" indent="0">
              <a:buNone/>
            </a:pPr>
            <a:r>
              <a:rPr lang="ru-RU" dirty="0" smtClean="0"/>
              <a:t>  Для </a:t>
            </a:r>
            <a:r>
              <a:rPr lang="ru-RU" dirty="0"/>
              <a:t>запуска двигателя с фазным ротором щётки соединяют с регулировочными или пусковыми реостатами. Эти самые реостаты дают возможность понизить пусковой ток, так как из-за них усиливается всеобщее сопротивление обмотки ротора.</a:t>
            </a:r>
          </a:p>
        </p:txBody>
      </p:sp>
    </p:spTree>
    <p:extLst>
      <p:ext uri="{BB962C8B-B14F-4D97-AF65-F5344CB8AC3E}">
        <p14:creationId xmlns:p14="http://schemas.microsoft.com/office/powerpoint/2010/main" val="2737967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Использованные источники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hlinkClick r:id="rId2"/>
              </a:rPr>
              <a:t>http://engineering-solutions.ru/motorcontrol/induction3ph/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en-US" dirty="0" smtClean="0">
                <a:hlinkClick r:id="rId3"/>
              </a:rPr>
              <a:t>https://studwood.ru/1120669/matematika_himiya_fizika/zaklyuchenie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en-US" dirty="0" smtClean="0"/>
              <a:t>https://ru.wikipedia.org/wiki/</a:t>
            </a:r>
            <a:r>
              <a:rPr lang="ru-RU" dirty="0" smtClean="0"/>
              <a:t>Асинхронная</a:t>
            </a:r>
            <a:r>
              <a:rPr lang="en-US" dirty="0" smtClean="0"/>
              <a:t>_</a:t>
            </a:r>
            <a:r>
              <a:rPr lang="ru-RU" dirty="0" smtClean="0"/>
              <a:t>Машина</a:t>
            </a:r>
          </a:p>
        </p:txBody>
      </p:sp>
    </p:spTree>
    <p:extLst>
      <p:ext uri="{BB962C8B-B14F-4D97-AF65-F5344CB8AC3E}">
        <p14:creationId xmlns:p14="http://schemas.microsoft.com/office/powerpoint/2010/main" val="193719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 асинхронного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электродвигателя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вращающегося магнитного поля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Короткозамкнутый ротор асинхронного двигателя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вращения ротора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</a:t>
            </a:r>
          </a:p>
          <a:p>
            <a:r>
              <a:rPr lang="ru-RU" dirty="0"/>
              <a:t>Линейное </a:t>
            </a:r>
            <a:r>
              <a:rPr lang="ru-RU" dirty="0" smtClean="0"/>
              <a:t>напряжение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Использованные источники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22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Асинхронный двигатель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электрический двигатель переменного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вращения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ротора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которого не равна (в двигательном режиме меньше) частоте вращения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магнитного поля,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создаваемого током обмотки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статора.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4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 асинхронного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электродвигателя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Трехфазный </a:t>
            </a:r>
            <a:r>
              <a:rPr lang="ru-RU" dirty="0"/>
              <a:t>асинхронный электродвигатель, как и любой </a:t>
            </a:r>
            <a:r>
              <a:rPr lang="ru-RU" dirty="0" smtClean="0"/>
              <a:t>электродвигатель, </a:t>
            </a:r>
            <a:r>
              <a:rPr lang="ru-RU" dirty="0"/>
              <a:t>состоит из двух основных частей - статора и ротора. Статор - неподвижная часть, ротор - вращающаяся часть. Ротор размещается внутри статора. Между ротором и статором имеется небольшое расстояние, называемое воздушным зазором, обычно 0,5-2 мм.</a:t>
            </a:r>
          </a:p>
        </p:txBody>
      </p:sp>
      <p:pic>
        <p:nvPicPr>
          <p:cNvPr id="1026" name="Picture 2" descr="Статор асинхронного трехфазного электродвигате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77" y="4181298"/>
            <a:ext cx="2462933" cy="250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отор асинхронного трехфазного электродвигател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731" y="4091295"/>
            <a:ext cx="322897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3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5142"/>
            <a:ext cx="10515600" cy="5561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Статор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состоит из корпуса и сердечника с обмоткой. Сердечник статора собирается из тонколистовой технической стали толщиной обычно 0,5 мм, покрытой изоляционным лаком. Шихтованная конструкция сердечника способствует значительному снижению вихревых токов, возникающих в процессе перемагничивания сердечника вращающимся магнитным полем. Обмотки статора располагаются в пазах сердечника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орпус и сердечник статора асинхронного трехфазного электродвигате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211" y="3771135"/>
            <a:ext cx="2733363" cy="260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онструкция шихтованного сердечника асинхронного трехфазного электродвигател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553" y="3883358"/>
            <a:ext cx="3184659" cy="2383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14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6335"/>
            <a:ext cx="10515600" cy="537062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Ротор</a:t>
            </a:r>
            <a:r>
              <a:rPr lang="ru-RU" dirty="0"/>
              <a:t> состоит из сердечника с короткозамкнутой обмоткой и вала. Сердечник ротора тоже имеет шихтованную конструкцию. При этом листы ротора не покрыты лаком, так как ток имеет небольшую частоту и оксидной пленки достаточно для ограничения вихревых токов.</a:t>
            </a:r>
          </a:p>
        </p:txBody>
      </p:sp>
      <p:pic>
        <p:nvPicPr>
          <p:cNvPr id="3074" name="Picture 2" descr="https://elektroznatok.ru/wp-content/uploads/2018/08/asinhronnij-dvigatel-4-640x4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32" y="2902469"/>
            <a:ext cx="5746461" cy="378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26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трехфазного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асинхронного электродвигателя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основан на способности трехфазной обмотки при включении ее в сеть трехфазного тока создавать вращающееся магнитное поле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b="1" dirty="0"/>
              <a:t>Вращающееся магнитное поле - это основная </a:t>
            </a:r>
            <a:r>
              <a:rPr lang="ru-RU" b="1" dirty="0" smtClean="0"/>
              <a:t>концепция электрических двигателей и </a:t>
            </a:r>
            <a:r>
              <a:rPr lang="ru-RU" b="1" dirty="0"/>
              <a:t>генераторов.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823" y="4342188"/>
            <a:ext cx="1915738" cy="227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08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8269"/>
            <a:ext cx="10515600" cy="547869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Частота </a:t>
            </a:r>
            <a:r>
              <a:rPr lang="ru-RU" dirty="0"/>
              <a:t>вращения этого поля, или синхронная частота вращения прямо пропорциональна частоте переменного тока f</a:t>
            </a:r>
            <a:r>
              <a:rPr lang="ru-RU" baseline="-25000" dirty="0"/>
              <a:t>1</a:t>
            </a:r>
            <a:r>
              <a:rPr lang="ru-RU" dirty="0"/>
              <a:t> и обратно пропорциональна числу пар полюсов р трехфазной обмотки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где n</a:t>
            </a:r>
            <a:r>
              <a:rPr lang="ru-RU" baseline="-25000" dirty="0"/>
              <a:t>1</a:t>
            </a:r>
            <a:r>
              <a:rPr lang="ru-RU" dirty="0"/>
              <a:t> – частота вращения магнитного поля статора, об/мин,</a:t>
            </a:r>
          </a:p>
          <a:p>
            <a:pPr marL="0" indent="0">
              <a:buNone/>
            </a:pPr>
            <a:r>
              <a:rPr lang="ru-RU" dirty="0"/>
              <a:t>f</a:t>
            </a:r>
            <a:r>
              <a:rPr lang="ru-RU" baseline="-25000" dirty="0"/>
              <a:t>1</a:t>
            </a:r>
            <a:r>
              <a:rPr lang="ru-RU" dirty="0"/>
              <a:t> – частота переменного тока, Гц,</a:t>
            </a:r>
          </a:p>
          <a:p>
            <a:pPr marL="0" indent="0">
              <a:buNone/>
            </a:pPr>
            <a:r>
              <a:rPr lang="ru-RU" dirty="0"/>
              <a:t>p – число пар </a:t>
            </a:r>
            <a:r>
              <a:rPr lang="ru-RU" dirty="0" smtClean="0"/>
              <a:t>полюсов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n1=f1∙60/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72" y="2032836"/>
            <a:ext cx="1905983" cy="95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06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вращающегося магнитного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Чтобы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 феномен вращающегося магнитного поля лучше, рассмотрим упрощенную трехфазную обмотку с тремя витками. Ток текущий по проводнику создает магнитное поле вокруг него. На рисунке ниже показано поле создаваемое трехфазным переменным током в конкретный момент времени</a:t>
            </a:r>
          </a:p>
        </p:txBody>
      </p:sp>
      <p:pic>
        <p:nvPicPr>
          <p:cNvPr id="6146" name="Picture 2" descr="Магнитное поле проводника с постоянным током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277" y="4001294"/>
            <a:ext cx="18383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gineering-solutions.ru/files/images/motor/induction/3ph_coil_flu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909" y="4001294"/>
            <a:ext cx="25241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022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424</Words>
  <Application>Microsoft Office PowerPoint</Application>
  <PresentationFormat>Широкоэкранный</PresentationFormat>
  <Paragraphs>55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МИНИСТЕРСТВО ОБРАЗОВАНИЯ РЕСПУБЛИКИ БАШКОРТОСТАН ГОСУДАРСТВЕННОЕ АВТОНОМНОЕ ПРОФЕССИОНАЛЬНОЕ ОБРАЗОВАТЕЛЬНОЕ УЧРЕЖДЕНИЕ  УФИМСКИЙ ТОПЛИВНО-ЭНЕРГЕТИЧЕСКИЙ КОЛЛЕДЖ                                                                                                                                                                        Специальность:13.02.01 Асинхронные двигатели  Презентация по “Электротехнике и электронике”</vt:lpstr>
      <vt:lpstr>Содержание</vt:lpstr>
      <vt:lpstr>Определение</vt:lpstr>
      <vt:lpstr>Конструкция асинхронного электродвигателя</vt:lpstr>
      <vt:lpstr>Презентация PowerPoint</vt:lpstr>
      <vt:lpstr>Презентация PowerPoint</vt:lpstr>
      <vt:lpstr>Принцип работы</vt:lpstr>
      <vt:lpstr>Презентация PowerPoint</vt:lpstr>
      <vt:lpstr>Концепция вращающегося магнитного поля</vt:lpstr>
      <vt:lpstr>Презентация PowerPoint</vt:lpstr>
      <vt:lpstr>Короткозамкнутый ротор асинхронного двигателя</vt:lpstr>
      <vt:lpstr>Скорость вращения ротора</vt:lpstr>
      <vt:lpstr>Преобразование энергии</vt:lpstr>
      <vt:lpstr>Линейное напряжение</vt:lpstr>
      <vt:lpstr>Заключение</vt:lpstr>
      <vt:lpstr>Использованные источники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БАШКОРТОСТАН ГОСУДАРСТВЕННОЕ АВТОНОМНОЕ ПРОФЕССИОНАЛЬНОЕ ОБРАЗОВАТЕЛЬНОЕ УЧРЕЖДЕНИЕ  УФИМСКИЙ ТОПЛИВНО-ЭНЕРГЕТИЧЕСКИЙ КОЛЛЕДЖ                                                                                                                                                                        Специальность:13.02.01 Асинхронные двигатели  Презентация по “Электротехнике и электронике”</dc:title>
  <dc:creator>Учетная запись Майкрософт</dc:creator>
  <cp:lastModifiedBy>Учетная запись Майкрософт</cp:lastModifiedBy>
  <cp:revision>6</cp:revision>
  <dcterms:created xsi:type="dcterms:W3CDTF">2021-04-19T16:06:14Z</dcterms:created>
  <dcterms:modified xsi:type="dcterms:W3CDTF">2021-04-21T18:03:54Z</dcterms:modified>
</cp:coreProperties>
</file>