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Людмила\Desktop\Нам\IMG-20190216-WA0116.jpg"/>
          <p:cNvPicPr>
            <a:picLocks noGrp="1" noChangeAspect="1" noChangeArrowheads="1"/>
          </p:cNvPicPr>
          <p:nvPr/>
        </p:nvPicPr>
        <p:blipFill>
          <a:blip r:embed="rId2" cstate="print"/>
          <a:srcRect t="17116" r="11816" b="9698"/>
          <a:stretch>
            <a:fillRect/>
          </a:stretch>
        </p:blipFill>
        <p:spPr bwMode="auto">
          <a:xfrm>
            <a:off x="756723" y="1054210"/>
            <a:ext cx="7630554" cy="47495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Людмила</cp:lastModifiedBy>
  <cp:revision>1</cp:revision>
  <dcterms:created xsi:type="dcterms:W3CDTF">2021-03-29T10:34:59Z</dcterms:created>
  <dcterms:modified xsi:type="dcterms:W3CDTF">2021-03-29T10:35:24Z</dcterms:modified>
</cp:coreProperties>
</file>