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&#1072;nastasij80_80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"/>
            <a:ext cx="9144000" cy="68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7049"/>
            <a:ext cx="4667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7832" y="537321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Координация</a:t>
            </a:r>
            <a:r>
              <a:rPr lang="ru-RU" dirty="0"/>
              <a:t> – это способность, позволяющая выполнять согласованную работу отдельных групп мышц одновременно.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69269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Координация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91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"/>
            <a:ext cx="9144000" cy="68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386" y="33265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Давай проведем </a:t>
            </a:r>
            <a:r>
              <a:rPr lang="ru-RU" b="1" dirty="0"/>
              <a:t>несложный </a:t>
            </a:r>
            <a:r>
              <a:rPr lang="ru-RU" b="1" dirty="0" smtClean="0"/>
              <a:t>тест</a:t>
            </a:r>
            <a:r>
              <a:rPr lang="ru-RU" dirty="0" smtClean="0"/>
              <a:t>!: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*</a:t>
            </a:r>
            <a:r>
              <a:rPr lang="ru-RU" b="1" dirty="0" smtClean="0"/>
              <a:t>В </a:t>
            </a:r>
            <a:r>
              <a:rPr lang="ru-RU" b="1" dirty="0"/>
              <a:t>положении стоя с закрытыми глазами, необходимо попытаться соединить носки и пятки.</a:t>
            </a:r>
          </a:p>
          <a:p>
            <a:r>
              <a:rPr lang="ru-RU" b="1" dirty="0" smtClean="0"/>
              <a:t>*Сидя </a:t>
            </a:r>
            <a:r>
              <a:rPr lang="ru-RU" b="1" dirty="0"/>
              <a:t>на стуле, необходимо совершать вращательные движения правой ногой по часовой стрелке, одновременно рисуя правой рукой символ в виде буквы «б».</a:t>
            </a:r>
          </a:p>
          <a:p>
            <a:r>
              <a:rPr lang="ru-RU" b="1" dirty="0" smtClean="0"/>
              <a:t>*Находясь </a:t>
            </a:r>
            <a:r>
              <a:rPr lang="ru-RU" b="1" dirty="0"/>
              <a:t>в любом положении, необходимо одной рукой совершать поглаживающие движения по животу, по часовой стрелке, а другой движения, постукивающие по голове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В случае успешного выполнения всех заданий можно сделать вывод, что с вашей координацией все в порядке. Если же возникли затруднения, не отчаивайтесь, это можно исправить.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07" y="4437112"/>
            <a:ext cx="448587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50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"/>
            <a:ext cx="9144000" cy="68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0445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046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Координацию необходимо изучать в таком разнообразии и объеме, чтобы каждый раз актер мог проверять свою способность к освоению новых движений в новой программе координации, которая наполнила бы интересными ощущениями его мышечную память.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652" y="494116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Мышечная память насыщается независимо от того, хочет актер этого или нет. Она "запоминает" и ошибки. Поэтому при освоении специальных форм сценического движения следует особо внимательно следить за процессом многократного повторения одних и тех же упражнений: ввод в мышечную память неточной информации о выполнении движения потребует дополнительного времени на освобождение от этой 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35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40"/>
            <a:ext cx="9324528" cy="701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23042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 запасов мышечной памяти артиста, накапливающей информацию о действиях тела, зависит и успешное освоение новой программы координации. Развитая способность к координации - это гарантия оптимальной затраты времени и энергии при выполнении движения в условиях сцены. Легкость координации - это фундамент ловкости.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59" y="0"/>
            <a:ext cx="60474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1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8"/>
            <a:ext cx="9144000" cy="68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5076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Техника безопасности:</a:t>
            </a:r>
          </a:p>
          <a:p>
            <a:r>
              <a:rPr lang="ru-RU" b="1" dirty="0"/>
              <a:t>*Приступая к самостоятельным занятиям </a:t>
            </a:r>
            <a:r>
              <a:rPr lang="ru-RU" b="1" dirty="0" smtClean="0"/>
              <a:t>, </a:t>
            </a:r>
            <a:r>
              <a:rPr lang="ru-RU" b="1" dirty="0"/>
              <a:t>обязательно учитывайте состояние своего </a:t>
            </a:r>
            <a:r>
              <a:rPr lang="ru-RU" b="1" dirty="0" smtClean="0"/>
              <a:t>здоровья.</a:t>
            </a:r>
          </a:p>
          <a:p>
            <a:r>
              <a:rPr lang="ru-RU" b="1" dirty="0" smtClean="0"/>
              <a:t>*Освободить рабочее место от всех посторонних предметов.</a:t>
            </a:r>
          </a:p>
          <a:p>
            <a:r>
              <a:rPr lang="ru-RU" b="1" dirty="0"/>
              <a:t>* Тренировку обязательно начинайте с </a:t>
            </a:r>
            <a:r>
              <a:rPr lang="ru-RU" b="1" dirty="0" smtClean="0"/>
              <a:t>разминки.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3517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7" y="3901454"/>
            <a:ext cx="3173595" cy="29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5283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9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40"/>
            <a:ext cx="9130787" cy="68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78488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Упражнение. </a:t>
            </a:r>
            <a:endParaRPr lang="ru-RU" dirty="0" smtClean="0"/>
          </a:p>
          <a:p>
            <a:r>
              <a:rPr lang="ru-RU" dirty="0"/>
              <a:t>*</a:t>
            </a:r>
            <a:r>
              <a:rPr lang="ru-RU" dirty="0" smtClean="0"/>
              <a:t>Стоим </a:t>
            </a:r>
            <a:r>
              <a:rPr lang="ru-RU" dirty="0"/>
              <a:t>на одной ноге. Правой рукой зовем, левой рукой прогоняем, поднятой ногой отталкиваем. Все три движения выполняются одновременно. По сигналу - прыжком смена опорной ноги. Нога - зовет, одна рука прогоняет, другая угрожает</a:t>
            </a:r>
            <a:r>
              <a:rPr lang="ru-RU" dirty="0" smtClean="0"/>
              <a:t>.</a:t>
            </a:r>
          </a:p>
          <a:p>
            <a:r>
              <a:rPr lang="ru-RU" dirty="0"/>
              <a:t>*И. П.- </a:t>
            </a:r>
            <a:r>
              <a:rPr lang="ru-RU" dirty="0" smtClean="0"/>
              <a:t>Ноги </a:t>
            </a:r>
            <a:r>
              <a:rPr lang="ru-RU" dirty="0"/>
              <a:t>на ширине плеч, руки свободно опущены вниз.  Выдох: корпус наклоняется вперед, руки вытягиваются вперед, нога разгибается в коленном суставе и вытягивается назад. Вдох: переход к прежней позиции. Выдох: возвращение в исходное положение. Затем упражнение повторяется с противоположной стороны</a:t>
            </a:r>
            <a:r>
              <a:rPr lang="ru-RU" dirty="0" smtClean="0"/>
              <a:t>.</a:t>
            </a:r>
          </a:p>
          <a:p>
            <a:r>
              <a:rPr lang="ru-RU" dirty="0"/>
              <a:t>*Примите положение стоя на одной ноги и разведите в стороны руки. При этом необходимо поворачивать головы вправо-влево и не фиксировать взгляд на предметах. Выполняйте на каждую ногу по одной минуте</a:t>
            </a:r>
            <a:r>
              <a:rPr lang="ru-RU" dirty="0" smtClean="0"/>
              <a:t>.</a:t>
            </a:r>
          </a:p>
          <a:p>
            <a:r>
              <a:rPr lang="ru-RU" dirty="0"/>
              <a:t>*Примите положение стоя и начинайте совершать вращательные движения руками. При этом правая двигается против часовой стрелки, а левая по ходу движения стрелки. Выполнив около 15 движений, измените направление вращательных движений на противоположные</a:t>
            </a:r>
            <a:r>
              <a:rPr lang="ru-RU" dirty="0" smtClean="0"/>
              <a:t>.</a:t>
            </a:r>
          </a:p>
          <a:p>
            <a:r>
              <a:rPr lang="ru-RU" dirty="0"/>
              <a:t>*Ладонь левой руки расположена сантиметрах в пяти над головой, а правая на животе. Начинайте одновременно опускать и поднимать левую руку, касаясь темени, а левая совершает круговые движения в плоскости живота</a:t>
            </a:r>
            <a:r>
              <a:rPr lang="ru-RU" dirty="0" smtClean="0"/>
              <a:t>.</a:t>
            </a:r>
          </a:p>
          <a:p>
            <a:r>
              <a:rPr lang="ru-RU" dirty="0"/>
              <a:t>*Примите положение стоя и вытяните вперед руку. Начинайте выполнять вращательные движения рукой по ходу движения стрелки часов, а кистью этой же руки движения против хода. Выполняйте упражнение плавно и без рывков каждой рукой.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3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"/>
            <a:ext cx="9144000" cy="68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9000" y="30164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Рекомендации по организации самостоятельной работы с целью закрепления 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1616" y="4136013"/>
            <a:ext cx="4890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*Можно </a:t>
            </a:r>
            <a:r>
              <a:rPr lang="ru-RU" dirty="0"/>
              <a:t>проделать  упражнения под музыку , но не быструю , стараясь попадать в такт музыки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*Следить за техникой безопасности.</a:t>
            </a:r>
            <a:endParaRPr lang="ru-RU" dirty="0"/>
          </a:p>
          <a:p>
            <a:r>
              <a:rPr lang="ru-RU" dirty="0"/>
              <a:t>Преп. Пономарева А.В.</a:t>
            </a:r>
          </a:p>
          <a:p>
            <a:r>
              <a:rPr lang="ru-RU" dirty="0" smtClean="0">
                <a:hlinkClick r:id="rId3"/>
              </a:rPr>
              <a:t>аnastasij80_80@mail.r</a:t>
            </a:r>
            <a:r>
              <a:rPr lang="en-US" dirty="0" smtClean="0">
                <a:hlinkClick r:id="rId3"/>
              </a:rPr>
              <a:t>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994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574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Nastena</dc:creator>
  <cp:lastModifiedBy>Nastena</cp:lastModifiedBy>
  <cp:revision>9</cp:revision>
  <dcterms:created xsi:type="dcterms:W3CDTF">2020-04-14T19:08:53Z</dcterms:created>
  <dcterms:modified xsi:type="dcterms:W3CDTF">2020-04-14T21:11:12Z</dcterms:modified>
</cp:coreProperties>
</file>