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1" r:id="rId1"/>
  </p:sldMasterIdLst>
  <p:sldIdLst>
    <p:sldId id="256" r:id="rId2"/>
    <p:sldId id="258" r:id="rId3"/>
    <p:sldId id="257" r:id="rId4"/>
    <p:sldId id="261" r:id="rId5"/>
    <p:sldId id="259" r:id="rId6"/>
    <p:sldId id="260" r:id="rId7"/>
    <p:sldId id="262" r:id="rId8"/>
    <p:sldId id="265" r:id="rId9"/>
    <p:sldId id="264" r:id="rId10"/>
    <p:sldId id="263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4" d="100"/>
          <a:sy n="54" d="100"/>
        </p:scale>
        <p:origin x="80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9469B-CB56-4F1E-A547-5B62852D7B89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7DFBC-5445-48F0-94AE-3D1F6856FB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55348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9469B-CB56-4F1E-A547-5B62852D7B89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7DFBC-5445-48F0-94AE-3D1F6856FB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92275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9469B-CB56-4F1E-A547-5B62852D7B89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7DFBC-5445-48F0-94AE-3D1F6856FB99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625660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9469B-CB56-4F1E-A547-5B62852D7B89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7DFBC-5445-48F0-94AE-3D1F6856FB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37130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9469B-CB56-4F1E-A547-5B62852D7B89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7DFBC-5445-48F0-94AE-3D1F6856FB99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927495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9469B-CB56-4F1E-A547-5B62852D7B89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7DFBC-5445-48F0-94AE-3D1F6856FB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30171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9469B-CB56-4F1E-A547-5B62852D7B89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7DFBC-5445-48F0-94AE-3D1F6856FB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84274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9469B-CB56-4F1E-A547-5B62852D7B89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7DFBC-5445-48F0-94AE-3D1F6856FB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23667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9469B-CB56-4F1E-A547-5B62852D7B89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7DFBC-5445-48F0-94AE-3D1F6856FB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63754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9469B-CB56-4F1E-A547-5B62852D7B89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7DFBC-5445-48F0-94AE-3D1F6856FB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84130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9469B-CB56-4F1E-A547-5B62852D7B89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7DFBC-5445-48F0-94AE-3D1F6856FB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27407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9469B-CB56-4F1E-A547-5B62852D7B89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7DFBC-5445-48F0-94AE-3D1F6856FB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86531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9469B-CB56-4F1E-A547-5B62852D7B89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7DFBC-5445-48F0-94AE-3D1F6856FB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49771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9469B-CB56-4F1E-A547-5B62852D7B89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7DFBC-5445-48F0-94AE-3D1F6856FB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49910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9469B-CB56-4F1E-A547-5B62852D7B89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7DFBC-5445-48F0-94AE-3D1F6856FB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06424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7DFBC-5445-48F0-94AE-3D1F6856FB99}" type="slidenum">
              <a:rPr lang="ru-RU" smtClean="0"/>
              <a:t>‹#›</a:t>
            </a:fld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9469B-CB56-4F1E-A547-5B62852D7B89}" type="datetimeFigureOut">
              <a:rPr lang="ru-RU" smtClean="0"/>
              <a:t>25.03.2021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1345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C9469B-CB56-4F1E-A547-5B62852D7B89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F07DFBC-5445-48F0-94AE-3D1F6856FB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1422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  <p:sldLayoutId id="2147483726" r:id="rId15"/>
    <p:sldLayoutId id="214748372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g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Работа с родителями воспитанников </a:t>
            </a:r>
            <a:br>
              <a:rPr lang="ru-RU" dirty="0" smtClean="0"/>
            </a:br>
            <a:r>
              <a:rPr lang="ru-RU" dirty="0" smtClean="0"/>
              <a:t>средняя группа </a:t>
            </a:r>
            <a:br>
              <a:rPr lang="ru-RU" dirty="0" smtClean="0"/>
            </a:br>
            <a:r>
              <a:rPr lang="ru-RU" dirty="0" smtClean="0"/>
              <a:t>2019-2021г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Воспитатель Покацкая Евгения Алексеевна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92455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Изготовление панно и плакатов по разным темам недели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81225" y="3047405"/>
            <a:ext cx="2911077" cy="388143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4924" y="2000843"/>
            <a:ext cx="3849424" cy="288706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7653" y="3799481"/>
            <a:ext cx="3525575" cy="264418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6737" y="428426"/>
            <a:ext cx="4005263" cy="3003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065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114300"/>
            <a:ext cx="8076141" cy="18161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Родительская встреча, технологии «Линейный календарь», «Здравствуйте, я пришел», «Планирование дня»</a:t>
            </a:r>
            <a:r>
              <a:rPr lang="ru-RU" dirty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«Утренний круг».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786" y="2157412"/>
            <a:ext cx="1996968" cy="2662624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1255" y="2217672"/>
            <a:ext cx="2698922" cy="202419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9063" y="2190117"/>
            <a:ext cx="3009900" cy="225742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5648" y="4241863"/>
            <a:ext cx="2179512" cy="290601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0" y="1027970"/>
            <a:ext cx="3581400" cy="268605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2312" y="4447542"/>
            <a:ext cx="3362325" cy="2521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231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014413"/>
            <a:ext cx="8596668" cy="5026949"/>
          </a:xfrm>
        </p:spPr>
        <p:txBody>
          <a:bodyPr>
            <a:norm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 убеждена, родители воздействуют на ребенка каждый день, и у них больше возможностей для формирования личностных качеств своего ребенка. Мы педагоги можем только помочь родителям в этом, направить их в нужное направление.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завершении, хочу отметить, что период внедрения образовательного стандарта без сомнения сложная, кропотливая, постепенная работа по принципу: «Не навреди!».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98509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67053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200025"/>
            <a:ext cx="8596668" cy="5841337"/>
          </a:xfrm>
        </p:spPr>
        <p:txBody>
          <a:bodyPr>
            <a:normAutofit fontScale="92500" lnSpcReduction="20000"/>
          </a:bodyPr>
          <a:lstStyle/>
          <a:p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Каждый день, идя на работу, в моей голове роятся мысли о предстоящих делах. Самая главная для меня - как пройдет очередная встреча с детьми, какое настроение у моих маленьких «мудрецов», как провести день так, чтобы было интересно и нескучно в детском саду. Воспитание дошкольников, как мы знаем, не только наука, но и искусство, овладеть которым за короткий срок невозможно. В процессе работы поняла одним из основных путей является переход на личностно – ориентированную модель развития и воспитания, на развитие индивидуальности ребенка: не рядом, не «над», а вместе. В моей работе необходим творческий поиск новых методов и форм работы с детьми и родителями. Считаю, что важно вывести родителей на уровень равноправного партнерства, для этого организовываю родительские встречи, презентации, тематические наглядные консультации, мастер – классы, которые проводят и сами родители, рассказывают о своей работе, хобби, любимом занятии.</a:t>
            </a:r>
          </a:p>
          <a:p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96061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Самоизоляция. Родителям через </a:t>
            </a:r>
            <a:r>
              <a:rPr lang="ru-RU" dirty="0" err="1" smtClean="0"/>
              <a:t>вайбер</a:t>
            </a:r>
            <a:r>
              <a:rPr lang="ru-RU" dirty="0" smtClean="0"/>
              <a:t>-группу дано задание.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355" y="2060575"/>
            <a:ext cx="1880195" cy="250692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0755" y="2104363"/>
            <a:ext cx="1862137" cy="24828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9181" y="2104363"/>
            <a:ext cx="1814512" cy="241935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5563" y="4176909"/>
            <a:ext cx="1630919" cy="258107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0828" y="550863"/>
            <a:ext cx="1889836" cy="254952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4550" y="4523713"/>
            <a:ext cx="1934464" cy="257928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0828" y="3468936"/>
            <a:ext cx="2541798" cy="3389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154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394" y="2188369"/>
            <a:ext cx="1692884" cy="266858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4470" y="1930013"/>
            <a:ext cx="1894284" cy="252571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3560" y="1374774"/>
            <a:ext cx="2805113" cy="374015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4979" y="1930013"/>
            <a:ext cx="2188194" cy="389012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9454" y="4351466"/>
            <a:ext cx="1830307" cy="279261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2908" y="3244849"/>
            <a:ext cx="2081626" cy="2775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038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День самоуправления в детском саду, родители проводили разные мероприятия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74863"/>
            <a:ext cx="2223095" cy="296412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6032" y="2489292"/>
            <a:ext cx="5357813" cy="301376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6782" y="1700212"/>
            <a:ext cx="2808882" cy="4591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33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Мастер-класс Пластилинография «Новогодняя Елочка»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407" y="2089152"/>
            <a:ext cx="3183731" cy="238779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2089152"/>
            <a:ext cx="3462338" cy="461645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4700" y="1989137"/>
            <a:ext cx="3262313" cy="244673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38" y="4414837"/>
            <a:ext cx="3257550" cy="2443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653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Пополнение </a:t>
            </a:r>
            <a:r>
              <a:rPr lang="ru-RU" dirty="0"/>
              <a:t>п</a:t>
            </a:r>
            <a:r>
              <a:rPr lang="ru-RU" dirty="0" smtClean="0"/>
              <a:t>редметно-пространственной среды в группе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066" y="2035472"/>
            <a:ext cx="3245555" cy="182562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5668" y="1930400"/>
            <a:ext cx="2817284" cy="211296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2681" y="1270000"/>
            <a:ext cx="3158770" cy="236907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676" y="3966170"/>
            <a:ext cx="3748088" cy="281106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20403" y="4399544"/>
            <a:ext cx="2590982" cy="232593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0758" y="4186238"/>
            <a:ext cx="3161242" cy="2370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586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Проект. «В мире разных вещей из разного материала»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857" y="2659062"/>
            <a:ext cx="3424766" cy="256857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6413" y="2257425"/>
            <a:ext cx="2770188" cy="369358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0541" y="2257425"/>
            <a:ext cx="4191002" cy="3143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824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119" y="1930400"/>
            <a:ext cx="5175249" cy="388143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7502" y="2353128"/>
            <a:ext cx="3202365" cy="427627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9444" y="1752376"/>
            <a:ext cx="2646886" cy="4705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866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106</TotalTime>
  <Words>302</Words>
  <Application>Microsoft Office PowerPoint</Application>
  <PresentationFormat>Широкоэкранный</PresentationFormat>
  <Paragraphs>17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Times New Roman</vt:lpstr>
      <vt:lpstr>Trebuchet MS</vt:lpstr>
      <vt:lpstr>Wingdings 3</vt:lpstr>
      <vt:lpstr>Грань</vt:lpstr>
      <vt:lpstr>Работа с родителями воспитанников  средняя группа  2019-2021г</vt:lpstr>
      <vt:lpstr>Презентация PowerPoint</vt:lpstr>
      <vt:lpstr>Самоизоляция. Родителям через вайбер-группу дано задание.</vt:lpstr>
      <vt:lpstr>Презентация PowerPoint</vt:lpstr>
      <vt:lpstr>День самоуправления в детском саду, родители проводили разные мероприятия</vt:lpstr>
      <vt:lpstr>Мастер-класс Пластилинография «Новогодняя Елочка»</vt:lpstr>
      <vt:lpstr>Пополнение предметно-пространственной среды в группе</vt:lpstr>
      <vt:lpstr>Проект. «В мире разных вещей из разного материала»</vt:lpstr>
      <vt:lpstr>Презентация PowerPoint</vt:lpstr>
      <vt:lpstr>Изготовление панно и плакатов по разным темам недели</vt:lpstr>
      <vt:lpstr>Родительская встреча, технологии «Линейный календарь», «Здравствуйте, я пришел», «Планирование дня»   «Утренний круг».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Михаил Покацкий</dc:creator>
  <cp:lastModifiedBy>Михаил Покацкий</cp:lastModifiedBy>
  <cp:revision>23</cp:revision>
  <dcterms:created xsi:type="dcterms:W3CDTF">2021-03-22T10:24:04Z</dcterms:created>
  <dcterms:modified xsi:type="dcterms:W3CDTF">2021-03-25T03:52:36Z</dcterms:modified>
</cp:coreProperties>
</file>