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72" autoAdjust="0"/>
  </p:normalViewPr>
  <p:slideViewPr>
    <p:cSldViewPr>
      <p:cViewPr>
        <p:scale>
          <a:sx n="60" d="100"/>
          <a:sy n="60" d="100"/>
        </p:scale>
        <p:origin x="-164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B620-6B59-4472-A47F-CE910CB2A724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960A-31D7-46DF-9E81-57E9227B8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DCD7-09FA-404C-B075-C157901053D8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9B7-B03F-42F8-B512-6F4A70605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10AF-3CC1-41AA-8C7C-5C8A9A8007B0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0448-21C7-4548-9FBA-F28DB0577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AC07-51BD-45AD-B67E-1F788D87FC70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2C59-13AF-4647-B5B4-82D2C050A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4D4C-3209-4DED-B35B-27FFEABB8370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FCCB7-D381-47CF-B125-19BD482F3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B743-8FCF-4345-8155-7CFCAFFD39CD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1FC6-7FED-49CA-A313-647F9E922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02D1-661D-42C9-8A20-876D5E118379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2D3B-B1EA-4CD7-8010-09F7442C4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502E-3BE7-4EA5-8BD2-52996DA63467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5C1B-FF07-47AB-8F41-075850328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93F6-4149-431E-9DD5-782354F8D873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5E97-9928-4F5D-B64B-84781EEFF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1CF5-8F77-40BD-82C2-C35AC2E3E1B5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FFA9-7BCD-4ACA-81DF-37EBFA71D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62EB8-3874-4CDA-9A9B-297AF9705FD3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509C-9222-45FE-A3D0-8E818A2BB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6DFD0A-61D0-4A64-88F4-7E9CAE2083E4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C00F02-8CD8-4F37-BCE6-91BED7E0D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s://avatars.mds.yandex.net/get-pdb/989257/34ae887a-1728-476d-bcce-10210b60dad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71750" y="285750"/>
            <a:ext cx="4572000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«Потребности и семейный бюджет»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елена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572375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AutoShape 2" descr="https://www.tokkoro.com/picsup/5819206-cartoon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AutoShape 6" descr="https://mypresentation.ru/documents/4d2f2408a5fc6a86089c5f0f7ea6f13b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s://avatars.mds.yandex.net/get-pdb/989257/34ae887a-1728-476d-bcce-10210b60dad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7" descr="http://kcbusinessforum.com/wp-content/uploads/2014/02/free-vector-5-house-vector_005358_Hous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149725"/>
            <a:ext cx="2952750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857625"/>
            <a:ext cx="2536825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Вода, питьевой режим, вода в организме человека, баланс воды в организме, вода и здоровье, чистая питьевая вода, минеральная вода, вода и полезные минералы, микроэлементы, макроэлементы, водный баланс, водно-солевой баланс, водно-солевой обмен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1143000"/>
            <a:ext cx="2439988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1" name="AutoShape 6" descr="https://mypresentation.ru/documents/4d2f2408a5fc6a86089c5f0f7ea6f13b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6" name="Picture 8" descr="C:\Users\cdetstwo\Desktop\потребности\healt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836613"/>
            <a:ext cx="2411412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11413" y="260350"/>
            <a:ext cx="3816350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потребности человека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C:\Users\cdetstwo\Desktop\потребности\24696432a3a604e071dbf95718885bb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3789363"/>
            <a:ext cx="2514600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5" name="AutoShape 2" descr="https://wallpapertag.com/wallpaper/full/b/6/b/270525-rainbow-background-3840x2160-full-h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6" name="AutoShape 4" descr="https://wallpapertag.com/wallpaper/full/b/6/b/270525-rainbow-background-3840x2160-full-h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7" name="AutoShape 6" descr="http://getwallpapers.com/wallpaper/full/6/c/8/2685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8" name="AutoShape 8" descr="http://getwallpapers.com/wallpaper/full/6/c/8/2685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4" name="Picture 2" descr="https://thumbs.dreamstime.com/b/%D0%B5%D0%B4%D0%B0-%D0%B7%D0%B4%D0%BE%D1%80%D0%BE%D0%B2%D0%B0%D1%8F-37969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836613"/>
            <a:ext cx="2333625" cy="250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s://avatars.mds.yandex.net/get-pdb/989257/34ae887a-1728-476d-bcce-10210b60dad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00625" y="357188"/>
            <a:ext cx="2881313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потребности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s://www.stihi.ru/pics/2018/04/11/16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57188"/>
            <a:ext cx="2460625" cy="283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E:\потребности\chelovechki-prikolnye-kartinki-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000125"/>
            <a:ext cx="3876675" cy="21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E:\потребности\занятия-профессий-ю-ей-386443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500438"/>
            <a:ext cx="3384550" cy="294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https://image.freepik.com/free-vector/_29190-38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3357563"/>
            <a:ext cx="2997200" cy="330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s://avatars.mds.yandex.net/get-pdb/989257/34ae887a-1728-476d-bcce-10210b60dad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E:\потребности\Travel-and-Family-Couple-Travel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263" y="3714750"/>
            <a:ext cx="2471737" cy="234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8" name="Picture 20" descr="E:\потребности\ZHivopis-rebenok-1080x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75"/>
            <a:ext cx="3195638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AutoShape 14" descr="https://www.zastavki.com/pictures/originals/2017People___Children_Little_boy_and_girl_schoolboys_on_a_white_background_12005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64" name="Picture 16" descr="https://open.omgpu.ru/pluginfile.php/2090/mod_data/content/36/O6V1FT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571500"/>
            <a:ext cx="2998787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0" name="AutoShape 18" descr="https://preobr.mos.ru/upload/medialibrary/995/konkurs-_volshebnaya-palitra_-nazval-pobediteley.-yunye-khudozhniki-predstavili-na-sud-zhyuri-bolee-trekhsot-rabot.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88" y="214313"/>
            <a:ext cx="2857500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Духовные потребности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zen_doc/1209300/pub_5cf0190ed186fc22c7a8cf80_5cf01a6c7f277c276cd1316a/scale_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000125"/>
            <a:ext cx="3357562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s://mtdata.ru/u28/photo9C8F/20340978865-0/origina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214563"/>
            <a:ext cx="2857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E:\потребности\Большой_театр_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4572000"/>
            <a:ext cx="2857500" cy="20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pinster.ru/cache/52a9c436/av6e68118738a7d6c2d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86063" y="500063"/>
            <a:ext cx="1714500" cy="64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Монеткиных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I:\потребности\b196ef41c245463f61d33c03692974d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71750"/>
            <a:ext cx="1714500" cy="339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I:\потребности\mama-v-ochk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857500"/>
            <a:ext cx="3606800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I:\потребности\ca9cb65f50df485f8334066df91755c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000375"/>
            <a:ext cx="1541462" cy="295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 descr="I:\потребности\98104f5e5c17cbd7a5aa735c2677f99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2786063"/>
            <a:ext cx="185737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I:\потребности\student_PNG6254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2714625"/>
            <a:ext cx="3786187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9" name="Picture 7" descr="I:\потребности\25a9a8096894ad3707a4a6f02052a81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5" y="4143375"/>
            <a:ext cx="1198563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https://avatars.mds.yandex.net/get-pdb/911433/40d6221a-a263-4c3d-904b-6079a7afd97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I:\потребности\0_91c5a_9c28e03c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20002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I:\потребности\0_91c5a_9c28e03c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57188"/>
            <a:ext cx="2000250" cy="190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AutoShape 2" descr="https://ds04.infourok.ru/uploads/ex/0df9/000da288-c50c6799/hello_html_m525018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3" name="Picture 7" descr="I:\потребности\0_91c5a_9c28e03c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2000250" cy="19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 descr="I:\потребности\w256h2561372489003wallet2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1928813"/>
            <a:ext cx="5000625" cy="564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9" name="AutoShape 2" descr="https://cdn.pixabay.com/photo/2019/07/13/09/32/autumn-background-4334394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63" y="357188"/>
            <a:ext cx="3786187" cy="116205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Семейный бюджет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94 0.02567 L 0.49289 0.550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1 0.0747 C -0.06631 0.0606 -0.08663 0.04672 -0.09357 0.04672 C -0.13837 0.04672 -0.18438 0.26666 -0.18438 0.48728 C -0.18438 0.37604 -0.2073 0.26666 -0.229 0.26666 C -0.25209 0.26666 -0.27379 0.3779 -0.27379 0.48728 C -0.27379 0.43247 -0.28525 0.37604 -0.29671 0.37604 C -0.30816 0.37604 -0.3198 0.43062 -0.3198 0.48728 C -0.3198 0.45884 -0.32535 0.43247 -0.33125 0.43247 C -0.33698 0.43247 -0.34271 0.46046 -0.34271 0.48728 C -0.34271 0.47295 -0.34566 0.45884 -0.34844 0.45884 C -0.35 0.45884 -0.35435 0.47295 -0.35435 0.48728 C -0.35435 0.47988 -0.35573 0.47295 -0.3573 0.47295 C -0.3573 0.47133 -0.36025 0.47988 -0.36025 0.48728 C -0.36025 0.48335 -0.36025 0.47988 -0.36181 0.47988 C -0.36181 0.48197 -0.36337 0.48358 -0.36337 0.48728 C -0.36337 0.4852 -0.36337 0.48335 -0.36337 0.48197 C -0.36476 0.48197 -0.36476 0.48358 -0.36476 0.48543 C -0.36632 0.48543 -0.36632 0.48358 -0.36632 0.48197 C -0.36754 0.48197 -0.36754 0.48358 -0.36754 0.48543 " pathEditMode="relative" rAng="0" ptsTypes="fffffffffffffffffff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5 0.07747 L 0.20486 0.07747 C 0.26614 0.07747 0.34166 0.20097 0.34166 0.30157 L 0.34166 0.5259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s://fsd.kopilkaurokov.ru/uploads/user_file_5653663d8e027/sviato-osieni-osinnia-kazka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https://avatars.mds.yandex.net/get-pdb/472427/6e7048e3-4300-42b9-83d1-93a95e98a6b7/s6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5715000" cy="62156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7" descr="I:\потребности\25a9a8096894ad3707a4a6f02052a8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412875"/>
            <a:ext cx="2508250" cy="480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s://img-fotki.yandex.ru/get/194869/200418627.19a/0_186c91_37b13171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981075"/>
            <a:ext cx="114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s://downloader.disk.yandex.ru/preview/2d4f981187390fb84cc17ef9038fc720b7eff858d03d59cf99174f2df04e2caa/5dcc4e98/h9Wa41h-qSnGLoM8gLq4A8rVH7MXvVhLz2I7vHjLp_r69SzWIYQj1iyCemiFaLPMbpex-6E-9gz5Ra-41psdyA==?uid=0&amp;filename=8bf4a521186a.png&amp;disposition=inline&amp;hash=&amp;limit=0&amp;content_type=image%2Fpng&amp;tknv=v2&amp;owner_uid=200418627&amp;size=2048x20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2205038"/>
            <a:ext cx="15716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6" descr="http://img.lenagold.ru/k/kolb/kolbas5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2" name="Picture 8" descr="http://img.lenagold.ru/k/kolb/kolbas5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2565400"/>
            <a:ext cx="15716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http://img.lenagold.ru/a/ana/ananas0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638" y="836613"/>
            <a:ext cx="1143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Банан 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908050"/>
            <a:ext cx="1785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AutoShape 8" descr="http://img.lenagold.ru/v/vipch/vipech5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82" name="Picture 10" descr="http://img.lenagold.ru/v/vipch/vipech55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213" y="3860800"/>
            <a:ext cx="2071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AutoShape 12" descr="http://img.lenagold.ru/k/kolb/kolbas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9" name="AutoShape 14" descr="http://img.lenagold.ru/k/kolb/kolbas2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0" name="AutoShape 16" descr="http://img.lenagold.ru/k/kolb/kolbas2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91" name="Picture 19" descr="https://img-fotki.yandex.ru/get/6444/981986.32/0_848f4_c1b3d439_ori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475985">
            <a:off x="3113088" y="4324350"/>
            <a:ext cx="1530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ile-of-ashes-png-7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19475" y="3213100"/>
            <a:ext cx="18240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s://fsd.kopilkaurokov.ru/uploads/user_file_5653663d8e027/sviato-osieni-osinnia-kazka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ds04.infourok.ru/uploads/ex/03af/00088f2e-cac37d50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765175"/>
            <a:ext cx="24003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WordArt 5" descr="gezetum31"/>
          <p:cNvSpPr>
            <a:spLocks noChangeArrowheads="1" noChangeShapeType="1" noTextEdit="1"/>
          </p:cNvSpPr>
          <p:nvPr/>
        </p:nvSpPr>
        <p:spPr bwMode="auto">
          <a:xfrm>
            <a:off x="3276600" y="1844675"/>
            <a:ext cx="2449513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1188" y="5876925"/>
            <a:ext cx="1757362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Оплата жилья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63938" y="3068638"/>
            <a:ext cx="1146175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211638" y="6021388"/>
            <a:ext cx="982662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Товары </a:t>
            </a:r>
          </a:p>
        </p:txBody>
      </p:sp>
      <p:pic>
        <p:nvPicPr>
          <p:cNvPr id="14347" name="Picture 11" descr="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644900"/>
            <a:ext cx="1841500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451725" y="5805488"/>
            <a:ext cx="118745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55650" y="3213100"/>
            <a:ext cx="10445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092950" y="2781300"/>
            <a:ext cx="917575" cy="368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</a:p>
        </p:txBody>
      </p:sp>
      <p:pic>
        <p:nvPicPr>
          <p:cNvPr id="14353" name="Picture 17" descr="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04813"/>
            <a:ext cx="1258888" cy="26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0"/>
            <a:ext cx="2879725" cy="6207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Семейные расходы</a:t>
            </a:r>
          </a:p>
        </p:txBody>
      </p:sp>
      <p:pic>
        <p:nvPicPr>
          <p:cNvPr id="14359" name="Picture 23" descr="fffff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2997200"/>
            <a:ext cx="1793875" cy="324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" descr="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3933825"/>
            <a:ext cx="20891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www.regencymedicalcentre.com/wp-content/uploads/2018/03/resource-1024x68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981075"/>
            <a:ext cx="2746375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E:\shutterstock_48490058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3789363"/>
            <a:ext cx="3851275" cy="206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0" grpId="1" animBg="1"/>
      <p:bldP spid="14342" grpId="0" animBg="1"/>
      <p:bldP spid="14344" grpId="0" animBg="1"/>
      <p:bldP spid="14346" grpId="0" animBg="1"/>
      <p:bldP spid="14348" grpId="0" animBg="1"/>
      <p:bldP spid="14350" grpId="0" animBg="1"/>
      <p:bldP spid="143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wdesk.ru/_ph/219/95496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Семейные расходы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savenkova.svetlana@mail.ru</cp:lastModifiedBy>
  <cp:revision>69</cp:revision>
  <dcterms:created xsi:type="dcterms:W3CDTF">2019-11-10T07:11:30Z</dcterms:created>
  <dcterms:modified xsi:type="dcterms:W3CDTF">2021-03-12T01:12:48Z</dcterms:modified>
</cp:coreProperties>
</file>