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3" r:id="rId3"/>
    <p:sldId id="272" r:id="rId4"/>
    <p:sldId id="274" r:id="rId5"/>
    <p:sldId id="259" r:id="rId6"/>
    <p:sldId id="277" r:id="rId7"/>
    <p:sldId id="263" r:id="rId8"/>
    <p:sldId id="280" r:id="rId9"/>
    <p:sldId id="268" r:id="rId10"/>
    <p:sldId id="267" r:id="rId11"/>
    <p:sldId id="258" r:id="rId12"/>
    <p:sldId id="276" r:id="rId13"/>
    <p:sldId id="281" r:id="rId14"/>
    <p:sldId id="269" r:id="rId15"/>
    <p:sldId id="270" r:id="rId16"/>
    <p:sldId id="282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5" autoAdjust="0"/>
    <p:restoredTop sz="86409" autoAdjust="0"/>
  </p:normalViewPr>
  <p:slideViewPr>
    <p:cSldViewPr snapToGrid="0">
      <p:cViewPr varScale="1">
        <p:scale>
          <a:sx n="69" d="100"/>
          <a:sy n="69" d="100"/>
        </p:scale>
        <p:origin x="61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7A41B-99F5-4DD5-9E6C-F89AF14D7D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D85BC-F2DD-41E9-B64A-E85B091E41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01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D85BC-F2DD-41E9-B64A-E85B091E415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042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видео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D85BC-F2DD-41E9-B64A-E85B091E415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32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A046-54FA-4E74-80AC-BC59E6E8879C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B98B-B39A-417E-B75C-9E79424BDA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763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A046-54FA-4E74-80AC-BC59E6E8879C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B98B-B39A-417E-B75C-9E79424BDA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157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A046-54FA-4E74-80AC-BC59E6E8879C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B98B-B39A-417E-B75C-9E79424BDA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28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A046-54FA-4E74-80AC-BC59E6E8879C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B98B-B39A-417E-B75C-9E79424BDA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79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A046-54FA-4E74-80AC-BC59E6E8879C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B98B-B39A-417E-B75C-9E79424BDA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512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A046-54FA-4E74-80AC-BC59E6E8879C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B98B-B39A-417E-B75C-9E79424BDA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046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A046-54FA-4E74-80AC-BC59E6E8879C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B98B-B39A-417E-B75C-9E79424BDA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54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A046-54FA-4E74-80AC-BC59E6E8879C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B98B-B39A-417E-B75C-9E79424BDA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06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A046-54FA-4E74-80AC-BC59E6E8879C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B98B-B39A-417E-B75C-9E79424BDA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205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A046-54FA-4E74-80AC-BC59E6E8879C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B98B-B39A-417E-B75C-9E79424BDA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269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A046-54FA-4E74-80AC-BC59E6E8879C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EB98B-B39A-417E-B75C-9E79424BDA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22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EA046-54FA-4E74-80AC-BC59E6E8879C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EB98B-B39A-417E-B75C-9E79424BDA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88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3980" y="1482127"/>
            <a:ext cx="9144000" cy="2387600"/>
          </a:xfrm>
        </p:spPr>
        <p:txBody>
          <a:bodyPr>
            <a:noAutofit/>
          </a:bodyPr>
          <a:lstStyle/>
          <a:p>
            <a:r>
              <a:rPr lang="ru-RU" sz="4400" b="1" dirty="0" smtClean="0"/>
              <a:t>Использование тренажёра    </a:t>
            </a: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</a:rPr>
              <a:t>«Лестница скорости и координации»  </a:t>
            </a:r>
            <a:r>
              <a:rPr lang="ru-RU" sz="4400" b="1" dirty="0" smtClean="0"/>
              <a:t>в работе с детьми старшего дошкольного возраста</a:t>
            </a:r>
            <a:endParaRPr lang="ru-RU" sz="4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18478" y="4486458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                                            </a:t>
            </a:r>
            <a:r>
              <a:rPr lang="ru-RU" sz="2800" dirty="0" err="1" smtClean="0"/>
              <a:t>Логунова</a:t>
            </a:r>
            <a:r>
              <a:rPr lang="ru-RU" sz="2800" dirty="0" smtClean="0"/>
              <a:t> Елена Валерьевна</a:t>
            </a:r>
          </a:p>
          <a:p>
            <a:pPr algn="r"/>
            <a:r>
              <a:rPr lang="ru-RU" sz="2800" dirty="0" smtClean="0"/>
              <a:t>Инструктор по физической культуре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2925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488" y="639445"/>
            <a:ext cx="10515600" cy="891977"/>
          </a:xfrm>
        </p:spPr>
        <p:txBody>
          <a:bodyPr/>
          <a:lstStyle/>
          <a:p>
            <a:pPr algn="ctr"/>
            <a:r>
              <a:rPr lang="ru-RU" b="1" dirty="0" smtClean="0"/>
              <a:t>Карта-схема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55" y="1531422"/>
            <a:ext cx="5303520" cy="4337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88" y="1531422"/>
            <a:ext cx="5513033" cy="443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95725"/>
            <a:ext cx="5597237" cy="4197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64877"/>
            <a:ext cx="10515600" cy="2261697"/>
          </a:xfrm>
        </p:spPr>
        <p:txBody>
          <a:bodyPr/>
          <a:lstStyle/>
          <a:p>
            <a:pPr algn="l"/>
            <a:r>
              <a:rPr lang="ru-RU" b="1" dirty="0" smtClean="0"/>
              <a:t>Координационная лестница применяется </a:t>
            </a:r>
            <a:r>
              <a:rPr lang="ru-RU" b="1" dirty="0"/>
              <a:t>в</a:t>
            </a:r>
            <a:r>
              <a:rPr lang="ru-RU" b="1" dirty="0" smtClean="0"/>
              <a:t> проведения: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ru-RU" dirty="0" smtClean="0"/>
              <a:t>Утренней гимнастики</a:t>
            </a:r>
          </a:p>
          <a:p>
            <a:r>
              <a:rPr lang="ru-RU" dirty="0" smtClean="0"/>
              <a:t>Занятий по физической культуре </a:t>
            </a:r>
          </a:p>
          <a:p>
            <a:r>
              <a:rPr lang="ru-RU" dirty="0" smtClean="0"/>
              <a:t>Подвижных игр</a:t>
            </a:r>
          </a:p>
          <a:p>
            <a:r>
              <a:rPr lang="ru-RU" dirty="0" smtClean="0"/>
              <a:t>Индивидуальной и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подгрупповой работе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593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759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Основные виды движений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1478972"/>
            <a:ext cx="5860473" cy="4395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27" y="1478972"/>
            <a:ext cx="5860472" cy="4395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65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683" y="586798"/>
            <a:ext cx="10515600" cy="140825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Подвижные игры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483" y="1690688"/>
            <a:ext cx="5541818" cy="415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4" y="1690688"/>
            <a:ext cx="5541818" cy="415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71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3" y="889442"/>
            <a:ext cx="3796145" cy="5061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4" y="1724746"/>
            <a:ext cx="5537160" cy="4152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030514" y="1078415"/>
            <a:ext cx="535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Упражнение «ЛЯГУШКА»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4701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5" r="14098"/>
          <a:stretch/>
        </p:blipFill>
        <p:spPr>
          <a:xfrm>
            <a:off x="707657" y="1364343"/>
            <a:ext cx="3124115" cy="3106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" r="10803"/>
          <a:stretch/>
        </p:blipFill>
        <p:spPr>
          <a:xfrm>
            <a:off x="4020457" y="2119086"/>
            <a:ext cx="3352800" cy="302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r="16807"/>
          <a:stretch/>
        </p:blipFill>
        <p:spPr>
          <a:xfrm>
            <a:off x="7561943" y="2699657"/>
            <a:ext cx="3323771" cy="3022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246914" y="1003404"/>
            <a:ext cx="5660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Прыжки на двух ногах </a:t>
            </a:r>
          </a:p>
          <a:p>
            <a:pPr algn="ctr"/>
            <a:r>
              <a:rPr lang="ru-RU" sz="2800" dirty="0" smtClean="0"/>
              <a:t>правым и левым боком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2268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83673"/>
            <a:ext cx="5243945" cy="364374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Индивидуальная и подгрупповая</a:t>
            </a:r>
            <a:br>
              <a:rPr lang="ru-RU" dirty="0" smtClean="0"/>
            </a:br>
            <a:r>
              <a:rPr lang="ru-RU" dirty="0" smtClean="0"/>
              <a:t> работа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27" y="796637"/>
            <a:ext cx="3901785" cy="5202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566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0885" y="1482725"/>
            <a:ext cx="10515600" cy="1325563"/>
          </a:xfrm>
        </p:spPr>
        <p:txBody>
          <a:bodyPr/>
          <a:lstStyle/>
          <a:p>
            <a:r>
              <a:rPr lang="ru-RU" b="1" dirty="0" smtClean="0"/>
              <a:t>СПАСИБО ЗА ВНИМАНИЕ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" t="15851" b="21903"/>
          <a:stretch/>
        </p:blipFill>
        <p:spPr>
          <a:xfrm>
            <a:off x="2351314" y="2373085"/>
            <a:ext cx="6738257" cy="3744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69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" t="15851" b="21903"/>
          <a:stretch/>
        </p:blipFill>
        <p:spPr>
          <a:xfrm>
            <a:off x="4905828" y="2997199"/>
            <a:ext cx="6738257" cy="3744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2325"/>
            <a:ext cx="10515600" cy="3357789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/>
              <a:t>	Координационная </a:t>
            </a:r>
            <a:r>
              <a:rPr lang="ru-RU" b="1" dirty="0"/>
              <a:t>лестница</a:t>
            </a:r>
            <a:r>
              <a:rPr lang="ru-RU" dirty="0"/>
              <a:t> </a:t>
            </a:r>
            <a:r>
              <a:rPr lang="ru-RU" sz="2800" b="1" dirty="0"/>
              <a:t>является ничем иным как тренажёром, предназначенным для развития скоростных навыков при выполнении движений на коротких дистанциях, а также для развития маневренности, силы, выносливости, координации </a:t>
            </a:r>
            <a:r>
              <a:rPr lang="ru-RU" sz="2800" b="1" dirty="0" smtClean="0"/>
              <a:t>движений </a:t>
            </a:r>
            <a:r>
              <a:rPr lang="ru-RU" sz="2800" b="1" dirty="0"/>
              <a:t>и для синхронизации двигательных </a:t>
            </a:r>
            <a:r>
              <a:rPr lang="ru-RU" sz="2800" b="1" dirty="0" smtClean="0"/>
              <a:t>навыков.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82129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6" b="11348"/>
          <a:stretch/>
        </p:blipFill>
        <p:spPr>
          <a:xfrm>
            <a:off x="1663907" y="695113"/>
            <a:ext cx="9039070" cy="5696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743" y="611869"/>
            <a:ext cx="10515600" cy="872158"/>
          </a:xfrm>
        </p:spPr>
        <p:txBody>
          <a:bodyPr/>
          <a:lstStyle/>
          <a:p>
            <a:pPr algn="ctr"/>
            <a:r>
              <a:rPr lang="ru-RU" b="1" dirty="0" smtClean="0"/>
              <a:t>Разновидности лестницы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7142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665" y="824459"/>
            <a:ext cx="11017771" cy="70453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Характерные особенности координационной лестницы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ru-RU" dirty="0" smtClean="0"/>
              <a:t>Безопасность</a:t>
            </a:r>
          </a:p>
          <a:p>
            <a:r>
              <a:rPr lang="ru-RU" dirty="0" smtClean="0"/>
              <a:t>Вариативность</a:t>
            </a:r>
          </a:p>
          <a:p>
            <a:r>
              <a:rPr lang="ru-RU" dirty="0"/>
              <a:t>Д</a:t>
            </a:r>
            <a:r>
              <a:rPr lang="ru-RU" dirty="0" smtClean="0"/>
              <a:t>оступность</a:t>
            </a:r>
          </a:p>
          <a:p>
            <a:r>
              <a:rPr lang="ru-RU" dirty="0"/>
              <a:t>М</a:t>
            </a:r>
            <a:r>
              <a:rPr lang="ru-RU" dirty="0" smtClean="0"/>
              <a:t>обильность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28" y="1447356"/>
            <a:ext cx="6055314" cy="4541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55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61101"/>
            <a:ext cx="10515600" cy="87797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Основные правила работы с дошкольниками при работе на координационной лестнице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08505"/>
            <a:ext cx="10515600" cy="4351338"/>
          </a:xfrm>
        </p:spPr>
        <p:txBody>
          <a:bodyPr/>
          <a:lstStyle/>
          <a:p>
            <a:r>
              <a:rPr lang="ru-RU" dirty="0" smtClean="0"/>
              <a:t>Обеспечить свободное пространство с обоих сторон и по обе стороны лестницы</a:t>
            </a:r>
          </a:p>
          <a:p>
            <a:r>
              <a:rPr lang="ru-RU" dirty="0" smtClean="0"/>
              <a:t>Соблюдать дистанцию между детьми во время выполнения упражнений</a:t>
            </a:r>
          </a:p>
          <a:p>
            <a:r>
              <a:rPr lang="ru-RU" dirty="0" smtClean="0"/>
              <a:t>Наблюдать за состоянием детей. Не допускать переутомления</a:t>
            </a:r>
          </a:p>
          <a:p>
            <a:r>
              <a:rPr lang="ru-RU" dirty="0" smtClean="0"/>
              <a:t>Поделить детей по уровню физической подготовки</a:t>
            </a:r>
          </a:p>
          <a:p>
            <a:r>
              <a:rPr lang="ru-RU" dirty="0" smtClean="0"/>
              <a:t>Упражнения усложнять постепенно.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4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4656" y="1825625"/>
            <a:ext cx="11017770" cy="43513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/>
              <a:t>3 этапа </a:t>
            </a:r>
          </a:p>
          <a:p>
            <a:pPr algn="ctr">
              <a:buNone/>
            </a:pPr>
            <a:r>
              <a:rPr lang="ru-RU" sz="6000" b="1" dirty="0" smtClean="0"/>
              <a:t>освоения упражнений </a:t>
            </a:r>
          </a:p>
          <a:p>
            <a:pPr algn="ctr">
              <a:buNone/>
            </a:pPr>
            <a:r>
              <a:rPr lang="ru-RU" sz="6000" b="1" dirty="0" smtClean="0"/>
              <a:t>на координационной лестнице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140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1 этап</a:t>
            </a:r>
            <a:r>
              <a:rPr lang="ru-RU" sz="4000" dirty="0" smtClean="0"/>
              <a:t>: разучивание упражнения с пояснениями всех элементов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57886"/>
            <a:ext cx="10515600" cy="435133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7708"/>
            <a:ext cx="5451764" cy="4088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43" y="1877708"/>
            <a:ext cx="5482939" cy="4112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366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037" y="974724"/>
            <a:ext cx="1042554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2 этап</a:t>
            </a:r>
            <a:r>
              <a:rPr lang="ru-RU" dirty="0"/>
              <a:t>: совершенствование  </a:t>
            </a:r>
            <a:r>
              <a:rPr lang="ru-RU" dirty="0" smtClean="0"/>
              <a:t>техники                            выполнения движений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09" y="1851383"/>
            <a:ext cx="5579919" cy="4184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1851383"/>
            <a:ext cx="5579918" cy="4184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580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6967" y="73558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3 этап</a:t>
            </a:r>
            <a:r>
              <a:rPr lang="ru-RU" dirty="0"/>
              <a:t>: использование знакомых движений в самостоятельной и совместной деятельности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6" y="1862200"/>
            <a:ext cx="5680311" cy="4260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32" y="1862200"/>
            <a:ext cx="5680311" cy="4260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149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155</Words>
  <Application>Microsoft Office PowerPoint</Application>
  <PresentationFormat>Широкоэкранный</PresentationFormat>
  <Paragraphs>39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Использование тренажёра    «Лестница скорости и координации»  в работе с детьми старшего дошкольного возраста</vt:lpstr>
      <vt:lpstr> Координационная лестница является ничем иным как тренажёром, предназначенным для развития скоростных навыков при выполнении движений на коротких дистанциях, а также для развития маневренности, силы, выносливости, координации движений и для синхронизации двигательных навыков. </vt:lpstr>
      <vt:lpstr>Разновидности лестницы </vt:lpstr>
      <vt:lpstr>Характерные особенности координационной лестницы</vt:lpstr>
      <vt:lpstr>Основные правила работы с дошкольниками при работе на координационной лестнице</vt:lpstr>
      <vt:lpstr>Презентация PowerPoint</vt:lpstr>
      <vt:lpstr>1 этап: разучивание упражнения с пояснениями всех элементов</vt:lpstr>
      <vt:lpstr>2 этап: совершенствование  техники                            выполнения движений </vt:lpstr>
      <vt:lpstr>3 этап: использование знакомых движений в самостоятельной и совместной деятельности</vt:lpstr>
      <vt:lpstr>Карта-схема</vt:lpstr>
      <vt:lpstr>Координационная лестница применяется в проведения:</vt:lpstr>
      <vt:lpstr>Основные виды движений</vt:lpstr>
      <vt:lpstr> Подвижные игры </vt:lpstr>
      <vt:lpstr>Презентация PowerPoint</vt:lpstr>
      <vt:lpstr>Презентация PowerPoint</vt:lpstr>
      <vt:lpstr> Индивидуальная и подгрупповая  работа </vt:lpstr>
      <vt:lpstr>СПАСИБО ЗА ВНИМАНИЕ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point</dc:creator>
  <cp:lastModifiedBy>point</cp:lastModifiedBy>
  <cp:revision>53</cp:revision>
  <dcterms:created xsi:type="dcterms:W3CDTF">2021-02-10T14:06:44Z</dcterms:created>
  <dcterms:modified xsi:type="dcterms:W3CDTF">2021-02-17T16:17:43Z</dcterms:modified>
</cp:coreProperties>
</file>