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564705E-C9E0-4EF9-9766-2545E5A43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AC410B-BD70-41EA-8B34-084EB69FCF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0%D1%80%D1%82%D1%80%D0%B5%D0%B7_(%D1%86%D0%B2%D0%B5%D1%82)#cite_note-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etitor3d.ru/dizajn/62-redkix-nazvaniya-cvetov-i-ottenk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Прилагательные, обозначающие оттенки цветов.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7912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Выполнила ученица 10 класса: Лебенкова Екатерина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875359" cy="914400"/>
          </a:xfrm>
        </p:spPr>
        <p:txBody>
          <a:bodyPr/>
          <a:lstStyle/>
          <a:p>
            <a:pPr algn="ctr"/>
            <a:r>
              <a:rPr lang="ru-RU" b="1" dirty="0" smtClean="0"/>
              <a:t>Хаки</a:t>
            </a:r>
            <a:endParaRPr lang="ru-RU" b="1" dirty="0"/>
          </a:p>
        </p:txBody>
      </p:sp>
      <p:pic>
        <p:nvPicPr>
          <p:cNvPr id="5" name="Содержимое 4" descr="ха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7788" y="1544802"/>
            <a:ext cx="4265612" cy="3463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2875359" cy="4497388"/>
          </a:xfrm>
        </p:spPr>
        <p:txBody>
          <a:bodyPr/>
          <a:lstStyle/>
          <a:p>
            <a:r>
              <a:rPr lang="ru-RU" sz="2000" b="1" dirty="0" smtClean="0"/>
              <a:t>Хаки</a:t>
            </a:r>
            <a:r>
              <a:rPr lang="ru-RU" sz="2000" dirty="0" smtClean="0"/>
              <a:t>  — название пыльно-землистых оттенков от грязно-жёлтого до зеленовато-коричневого цвета.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Слово "хаки" появилось благодаря фамилии индийского портного, который выполнил первый заказ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51559" cy="1295400"/>
          </a:xfrm>
        </p:spPr>
        <p:txBody>
          <a:bodyPr/>
          <a:lstStyle/>
          <a:p>
            <a:pPr algn="ctr"/>
            <a:r>
              <a:rPr lang="ru-RU" b="1" dirty="0" smtClean="0"/>
              <a:t>Шартрез</a:t>
            </a:r>
            <a:endParaRPr lang="ru-RU" b="1" dirty="0"/>
          </a:p>
        </p:txBody>
      </p:sp>
      <p:pic>
        <p:nvPicPr>
          <p:cNvPr id="5" name="Содержимое 4" descr="497c3e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200400"/>
            <a:ext cx="646355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1828800"/>
            <a:ext cx="2951560" cy="4040188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Шартре́з</a:t>
            </a:r>
            <a:r>
              <a:rPr lang="vi-VN" sz="2000" baseline="30000" dirty="0" smtClean="0">
                <a:hlinkClick r:id="rId3"/>
              </a:rPr>
              <a:t>[</a:t>
            </a:r>
            <a:r>
              <a:rPr lang="en-US" sz="2000" dirty="0" smtClean="0"/>
              <a:t> — </a:t>
            </a:r>
            <a:r>
              <a:rPr lang="vi-VN" sz="2000" dirty="0" smtClean="0"/>
              <a:t>оттенок жёлто-зелёного цвета.</a:t>
            </a:r>
            <a:endParaRPr lang="ru-RU" sz="2000" dirty="0" smtClean="0"/>
          </a:p>
          <a:p>
            <a:r>
              <a:rPr lang="ru-RU" sz="2000" dirty="0" smtClean="0"/>
              <a:t>Своим названием цвет обязан ликёру шартрез.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51559" cy="1066800"/>
          </a:xfrm>
        </p:spPr>
        <p:txBody>
          <a:bodyPr/>
          <a:lstStyle/>
          <a:p>
            <a:pPr algn="ctr"/>
            <a:r>
              <a:rPr lang="ru-RU" b="1" dirty="0" smtClean="0"/>
              <a:t>Яхонтовый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ac70b5e109ec1b67da88e70659907a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685800"/>
            <a:ext cx="2665412" cy="275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1524000"/>
            <a:ext cx="2951560" cy="43449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Яхонтовый</a:t>
            </a:r>
            <a:r>
              <a:rPr lang="ru-RU" sz="2000" dirty="0" smtClean="0"/>
              <a:t> - красный, фиолетовый или темно-голубой.</a:t>
            </a:r>
            <a:endParaRPr lang="ru-RU" sz="2000" dirty="0"/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743200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21542d775dcc1d68d7b90fba451c8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10000"/>
            <a:ext cx="3200400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53400" cy="3352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Вывод: </a:t>
            </a:r>
            <a:r>
              <a:rPr lang="ru-RU" sz="2400" dirty="0" smtClean="0"/>
              <a:t>все эти оттенки цветов редко используются, но могут придавать красочность вещам при описании.</a:t>
            </a:r>
            <a:br>
              <a:rPr lang="ru-RU" sz="2400" dirty="0" smtClean="0"/>
            </a:br>
            <a:r>
              <a:rPr lang="ru-RU" sz="2400" b="1" dirty="0" smtClean="0"/>
              <a:t> Источники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u="sng" dirty="0" smtClean="0">
                <a:hlinkClick r:id="rId2"/>
              </a:rPr>
              <a:t>https://repetitor3d.ru/dizajn/62-redkix-nazvaniya-cvetov-i-ottenkov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Тема</a:t>
            </a:r>
            <a:r>
              <a:rPr lang="ru-RU" dirty="0" smtClean="0"/>
              <a:t>: прилагательные, обозначающие оттенки цвета  </a:t>
            </a:r>
          </a:p>
          <a:p>
            <a:r>
              <a:rPr lang="ru-RU" b="1" u="sng" dirty="0" smtClean="0"/>
              <a:t>Цель</a:t>
            </a:r>
            <a:r>
              <a:rPr lang="ru-RU" dirty="0" smtClean="0"/>
              <a:t>: исследовать употребление имен прилагательных, которые обозначают оттенки цвета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  </a:t>
            </a:r>
          </a:p>
          <a:p>
            <a:pPr lvl="0"/>
            <a:r>
              <a:rPr lang="ru-RU" dirty="0" smtClean="0"/>
              <a:t>найти прилагательные, которые редко используются для обозначения оттенка цвета.</a:t>
            </a:r>
          </a:p>
          <a:p>
            <a:r>
              <a:rPr lang="ru-RU" b="1" u="sng" dirty="0" smtClean="0"/>
              <a:t>Предмет исследования</a:t>
            </a:r>
            <a:r>
              <a:rPr lang="ru-RU" dirty="0" smtClean="0"/>
              <a:t>: имена прилагательные </a:t>
            </a:r>
          </a:p>
          <a:p>
            <a:r>
              <a:rPr lang="ru-RU" b="1" u="sng" dirty="0" smtClean="0"/>
              <a:t>Объект исследования</a:t>
            </a:r>
            <a:r>
              <a:rPr lang="ru-RU" dirty="0" smtClean="0"/>
              <a:t>: имена прилагательные, обозначающие оттенки цвета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646759" cy="990600"/>
          </a:xfrm>
        </p:spPr>
        <p:txBody>
          <a:bodyPr/>
          <a:lstStyle/>
          <a:p>
            <a:pPr algn="ctr"/>
            <a:r>
              <a:rPr lang="ru-RU" b="1" dirty="0" smtClean="0"/>
              <a:t>Аделаида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mag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752600"/>
            <a:ext cx="5001986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2971800" cy="39624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Аделаида</a:t>
            </a:r>
            <a:r>
              <a:rPr lang="ru-RU" sz="2000" dirty="0" smtClean="0"/>
              <a:t> — красный оттенок лилового цвета. Название цвета произошло от женского имени, получившего известность в России после </a:t>
            </a:r>
            <a:r>
              <a:rPr lang="ru-RU" sz="2000" b="1" dirty="0" smtClean="0"/>
              <a:t>1797</a:t>
            </a:r>
            <a:r>
              <a:rPr lang="ru-RU" sz="2000" dirty="0" smtClean="0"/>
              <a:t>, когда появилась песня Бетховена «Аделаида» на стихи поэта-романтика Ф. </a:t>
            </a:r>
            <a:r>
              <a:rPr lang="ru-RU" sz="2000" dirty="0" err="1" smtClean="0"/>
              <a:t>Маттисона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646759" cy="990600"/>
          </a:xfrm>
        </p:spPr>
        <p:txBody>
          <a:bodyPr/>
          <a:lstStyle/>
          <a:p>
            <a:pPr algn="ctr"/>
            <a:r>
              <a:rPr lang="ru-RU" b="1" dirty="0" smtClean="0"/>
              <a:t>Джало</a:t>
            </a:r>
            <a:r>
              <a:rPr lang="ru-RU" dirty="0" smtClean="0"/>
              <a:t>-</a:t>
            </a:r>
            <a:r>
              <a:rPr lang="ru-RU" b="1" dirty="0" smtClean="0"/>
              <a:t>санто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2949178" cy="38115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Джало</a:t>
            </a:r>
            <a:r>
              <a:rPr lang="ru-RU" sz="2000" dirty="0" smtClean="0"/>
              <a:t>-</a:t>
            </a:r>
            <a:r>
              <a:rPr lang="ru-RU" sz="2000" b="1" dirty="0" smtClean="0"/>
              <a:t>санто</a:t>
            </a:r>
            <a:r>
              <a:rPr lang="ru-RU" sz="2000" dirty="0" smtClean="0"/>
              <a:t> — жёлтый, полученный из незрелых ягод крушины или жостера. Изначально передавало цвет любого необработанного материала, затем основным значением стал цвет необработанного льна.</a:t>
            </a:r>
            <a:endParaRPr lang="ru-RU" sz="2000" dirty="0"/>
          </a:p>
        </p:txBody>
      </p:sp>
      <p:pic>
        <p:nvPicPr>
          <p:cNvPr id="5" name="Рисунок 4" descr="travertin-dzhalo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57200"/>
            <a:ext cx="297180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-1-e1516221626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962400"/>
            <a:ext cx="40005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418159" cy="1066800"/>
          </a:xfrm>
        </p:spPr>
        <p:txBody>
          <a:bodyPr/>
          <a:lstStyle/>
          <a:p>
            <a:pPr algn="ctr"/>
            <a:r>
              <a:rPr lang="ru-RU" b="1" dirty="0" smtClean="0"/>
              <a:t>Индиго</a:t>
            </a:r>
            <a:endParaRPr lang="ru-RU" b="1" dirty="0"/>
          </a:p>
        </p:txBody>
      </p:sp>
      <p:pic>
        <p:nvPicPr>
          <p:cNvPr id="5" name="Содержимое 4" descr="Foto_cveta_indigo_19_18023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219200"/>
            <a:ext cx="4272915" cy="2670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524000"/>
            <a:ext cx="2951559" cy="4192588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Инди́го</a:t>
            </a:r>
            <a:r>
              <a:rPr lang="ru-RU" sz="2000" dirty="0" smtClean="0"/>
              <a:t> — разновидность синего цвета, средний между тёмно-синим и фиолетовым. Название произошло от растения индиго, произрастающего в Индии, из которого добывали соответствующий краситель, также называемый индиго, широко использовавшийся для окраски одежды, в основном из </a:t>
            </a:r>
            <a:r>
              <a:rPr lang="ru-RU" sz="2000" dirty="0" err="1" smtClean="0"/>
              <a:t>денима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инди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962400"/>
            <a:ext cx="3733800" cy="2472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962400"/>
            <a:ext cx="3581400" cy="26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570559" cy="914400"/>
          </a:xfrm>
        </p:spPr>
        <p:txBody>
          <a:bodyPr/>
          <a:lstStyle/>
          <a:p>
            <a:pPr algn="ctr"/>
            <a:r>
              <a:rPr lang="ru-RU" b="1" dirty="0" smtClean="0"/>
              <a:t>Киноварь</a:t>
            </a:r>
            <a:endParaRPr lang="ru-RU" dirty="0"/>
          </a:p>
        </p:txBody>
      </p:sp>
      <p:pic>
        <p:nvPicPr>
          <p:cNvPr id="5" name="Содержимое 4" descr="кинова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381000"/>
            <a:ext cx="3807354" cy="3755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3200400" cy="441960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Ки́новарь</a:t>
            </a:r>
            <a:r>
              <a:rPr lang="ru-RU" sz="2000" dirty="0" smtClean="0"/>
              <a:t> — оттенок красного цвета,  неорганический пигмент изначально получали из ртутного минерала киновари. Толкование греческого названия киновари как «драконова кровь», принятое в Европе XIV—XVIII веков, было основано на рецепте китайской красной краски, получаемой из ядовитого сока китайского  лакового дерева.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875359" cy="1143000"/>
          </a:xfrm>
        </p:spPr>
        <p:txBody>
          <a:bodyPr/>
          <a:lstStyle/>
          <a:p>
            <a:pPr algn="ctr"/>
            <a:r>
              <a:rPr lang="ru-RU" b="1" dirty="0" smtClean="0"/>
              <a:t>Перванш</a:t>
            </a:r>
            <a:endParaRPr lang="ru-RU" b="1" dirty="0"/>
          </a:p>
        </p:txBody>
      </p:sp>
      <p:pic>
        <p:nvPicPr>
          <p:cNvPr id="5" name="Содержимое 4" descr="перван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609600"/>
            <a:ext cx="35052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2949178" cy="3811588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Перва́нш</a:t>
            </a:r>
            <a:r>
              <a:rPr lang="ru-RU" sz="2000" dirty="0" smtClean="0"/>
              <a:t> — один из оттенков голубого цвета, «светло-голубой с розовато-сиреневой надцветкой»</a:t>
            </a:r>
          </a:p>
          <a:p>
            <a:r>
              <a:rPr lang="ru-RU" sz="2000" dirty="0" smtClean="0"/>
              <a:t> Термин произошёл от французского названия барвинка, растения с голубыми цветами. Наиболее часто термин используется для обозначения цвета тканей.</a:t>
            </a:r>
            <a:endParaRPr lang="ru-RU" sz="2000" dirty="0"/>
          </a:p>
        </p:txBody>
      </p:sp>
      <p:pic>
        <p:nvPicPr>
          <p:cNvPr id="6" name="Рисунок 5" descr="барв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4382259" cy="2920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799159" cy="1066800"/>
          </a:xfrm>
        </p:spPr>
        <p:txBody>
          <a:bodyPr/>
          <a:lstStyle/>
          <a:p>
            <a:pPr algn="ctr"/>
            <a:r>
              <a:rPr lang="ru-RU" b="1" dirty="0" smtClean="0"/>
              <a:t>Сюрприз</a:t>
            </a:r>
            <a:r>
              <a:rPr lang="ru-RU" dirty="0" smtClean="0"/>
              <a:t> </a:t>
            </a:r>
            <a:r>
              <a:rPr lang="ru-RU" b="1" dirty="0" smtClean="0"/>
              <a:t>дофина</a:t>
            </a:r>
            <a:endParaRPr lang="ru-RU" b="1" dirty="0"/>
          </a:p>
        </p:txBody>
      </p:sp>
      <p:pic>
        <p:nvPicPr>
          <p:cNvPr id="5" name="Содержимое 4" descr="laj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7788" y="1549139"/>
            <a:ext cx="4629150" cy="3750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676400"/>
            <a:ext cx="2971800" cy="4038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Сюрприз дофина</a:t>
            </a:r>
            <a:r>
              <a:rPr lang="ru-RU" sz="2000" dirty="0" smtClean="0"/>
              <a:t>, он же — цвет детской неожиданности. По легенде, в Париже принялись красить ткани в цвет использованных  пеленок после того, как Мария </a:t>
            </a:r>
            <a:r>
              <a:rPr lang="ru-RU" sz="2000" dirty="0" err="1" smtClean="0"/>
              <a:t>Антуанетта</a:t>
            </a:r>
            <a:r>
              <a:rPr lang="ru-RU" sz="2000" dirty="0" smtClean="0"/>
              <a:t> продемонстрировала придворным своего только что рожденного двухчасового сына, который перед ними «оскандалился»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799159" cy="685800"/>
          </a:xfrm>
        </p:spPr>
        <p:txBody>
          <a:bodyPr/>
          <a:lstStyle/>
          <a:p>
            <a:pPr algn="ctr"/>
            <a:r>
              <a:rPr lang="ru-RU" b="1" dirty="0" smtClean="0"/>
              <a:t>Фуксия</a:t>
            </a:r>
            <a:endParaRPr lang="ru-RU" b="1" dirty="0"/>
          </a:p>
        </p:txBody>
      </p:sp>
      <p:pic>
        <p:nvPicPr>
          <p:cNvPr id="5" name="Содержимое 4" descr="фукс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381000"/>
            <a:ext cx="3429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2895600" cy="4114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Фуксия</a:t>
            </a:r>
            <a:r>
              <a:rPr lang="ru-RU" sz="2000" dirty="0" smtClean="0"/>
              <a:t> — пурпурный цвет, названный в честь цветка, который, в свою очередь, был так назван в честь немецкого учёного XVI века </a:t>
            </a:r>
            <a:r>
              <a:rPr lang="ru-RU" sz="2000" dirty="0" err="1" smtClean="0"/>
              <a:t>Леонарта</a:t>
            </a:r>
            <a:r>
              <a:rPr lang="ru-RU" sz="2000" dirty="0" smtClean="0"/>
              <a:t> фон Фукса. Впервые это слово было употреблено применительно к цвету в 1859 году, когда был изобретён новый анилиновый краситель, получивший название «фуксин».</a:t>
            </a:r>
            <a:endParaRPr lang="ru-RU" sz="2000" dirty="0"/>
          </a:p>
        </p:txBody>
      </p:sp>
      <p:pic>
        <p:nvPicPr>
          <p:cNvPr id="6" name="Рисунок 5" descr="цветок фукс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733800"/>
            <a:ext cx="3821117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1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139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powerpointbase.com-919</vt:lpstr>
      <vt:lpstr>Прилагательные, обозначающие оттенки цветов. </vt:lpstr>
      <vt:lpstr>Слайд 2</vt:lpstr>
      <vt:lpstr>Аделаида </vt:lpstr>
      <vt:lpstr>Джало-санто </vt:lpstr>
      <vt:lpstr>Индиго</vt:lpstr>
      <vt:lpstr>Киноварь</vt:lpstr>
      <vt:lpstr>Перванш</vt:lpstr>
      <vt:lpstr>Сюрприз дофина</vt:lpstr>
      <vt:lpstr>Фуксия</vt:lpstr>
      <vt:lpstr>Хаки</vt:lpstr>
      <vt:lpstr>Шартрез</vt:lpstr>
      <vt:lpstr>Яхонтовый </vt:lpstr>
      <vt:lpstr>Вывод: все эти оттенки цветов редко используются, но могут придавать красочность вещам при описании.  Источники: https://repetitor3d.ru/dizajn/62-redkix-nazvaniya-cvetov-i-ottenkov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Прилагательные обозначающие оттенки цветов.</dc:title>
  <dc:creator>User</dc:creator>
  <cp:lastModifiedBy>Дарья Матросова</cp:lastModifiedBy>
  <cp:revision>53</cp:revision>
  <dcterms:created xsi:type="dcterms:W3CDTF">2020-11-03T09:13:55Z</dcterms:created>
  <dcterms:modified xsi:type="dcterms:W3CDTF">2020-12-21T06:28:35Z</dcterms:modified>
</cp:coreProperties>
</file>