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</p:sldIdLst>
  <p:sldSz cx="9144000" cy="6858000" type="screen4x3"/>
  <p:notesSz cx="6858000" cy="9144000"/>
  <p:custDataLst>
    <p:tags r:id="rId5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759"/>
            <a:ext cx="5868144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5940152" cy="576064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0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224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0664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017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927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151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713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434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08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530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191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632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F84A-5A1C-40B4-AB8B-93659E8800C1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491D-8094-46D8-A724-48C25889A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8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44;&#1078;&#1077;&#1085;&#1090;&#1077;&#1083;&#1100;&#1084;&#1077;&#1085;&#1099;%20&#1059;&#1076;&#1072;&#1095;&#1080;_-_&#1060;&#1080;&#1085;&#1080;&#1090;&#1072;%20&#1083;&#1103;%20&#1082;&#1086;&#1084;&#1077;&#1076;&#1080;&#1103;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50;&#1083;&#1103;&#1090;&#1074;&#1072;%203%20+%202.mp4" TargetMode="Externa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48;&#1074;&#1072;&#1085;%20&#1042;&#1072;&#1089;&#1080;&#1083;&#1100;&#1077;&#1074;&#1080;&#1095;%20&#1084;&#1077;&#1085;&#1103;&#1077;&#1090;%20&#1087;&#1088;&#1086;&#1092;&#1077;&#1089;&#1089;&#1080;&#1102;%20-%20&#1048;&#1082;&#1088;&#1072;%20&#1095;&#1105;&#1088;&#1085;&#1072;&#1103;,%20&#1082;&#1088;&#1072;&#1089;&#1085;&#1072;&#1103;&#8230;%20&#1044;&#1072;!%20&#1047;&#1072;&#1084;&#1086;&#1088;&#1089;&#1082;&#1072;&#1103;%20&#1080;&#1082;&#1088;&#1072;&#8230;%20&#1073;&#1072;&#1082;&#1083;&#1072;&#1078;&#1072;&#1085;&#1085;&#1072;&#1103;!.mp4" TargetMode="Externa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51;&#1105;&#1075;&#1082;&#1080;&#1084;%20&#1076;&#1074;&#1080;&#1078;&#1077;&#1085;&#1080;&#1077;&#1084;%20&#1088;&#1091;&#1082;&#1080;,%20&#1073;&#1088;&#1102;&#1082;&#1080;%20&#1087;&#1088;&#1077;&#1074;&#1088;&#1072;&#1097;&#1072;&#1102;&#1090;&#1089;&#1103;%20&#1074;%20&#1101;&#1083;&#1077;&#1075;&#1072;&#1085;&#1090;&#1085;&#1099;&#1077;%20&#1096;&#1086;&#1088;&#1090;&#1099;.mp4" TargetMode="Externa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5.xml"/><Relationship Id="rId21" Type="http://schemas.openxmlformats.org/officeDocument/2006/relationships/slide" Target="slide40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slide" Target="slide3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6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4.xml"/><Relationship Id="rId10" Type="http://schemas.openxmlformats.org/officeDocument/2006/relationships/slide" Target="slide19.xml"/><Relationship Id="rId19" Type="http://schemas.openxmlformats.org/officeDocument/2006/relationships/slide" Target="slide36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44;&#1072;%20&#1079;&#1076;&#1088;&#1072;&#1074;&#1089;&#1090;&#1074;&#1091;&#1077;&#1090;%20&#1085;&#1072;&#1096;%20&#1089;&#1091;&#1076;,%20&#1089;&#1072;&#1084;&#1099;&#1081;%20&#1075;&#1091;&#1084;&#1072;&#1085;&#1085;&#1099;&#1081;%20&#1089;&#1091;&#1076;%20&#1074;%20&#1084;&#1080;&#1088;&#1077;.mp4" TargetMode="Externa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58;&#1074;&#1086;&#1081;%20&#1076;&#1086;&#1084;%20-%20&#1090;&#1102;&#1088;&#1100;&#1084;&#1072;!.mp4" TargetMode="Externa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41;&#1072;&#1102;&#1096;&#1082;&#1080;-&#1073;&#1072;&#1102;%20-%20&#1041;&#1088;&#1077;&#1084;&#1077;&#1085;&#1089;&#1082;&#1080;&#1077;%20&#1084;&#1091;&#1079;&#1099;&#1082;&#1072;&#1085;&#1100;&#1099;.mp4" TargetMode="Externa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50;&#1072;&#1088;&#1077;&#1085;%20&#1061;&#1072;&#1095;&#1072;&#1090;&#1091;&#1088;&#1103;&#1085;%20-%20&#1042;&#1080;&#1096;&#1077;&#1085;&#1082;&#1072;%20(&#1054;&#1057;&#1058;%20&#1080;&#1079;%20&#1084;&#1091;&#1083;&#1100;&#1090;&#1092;&#1080;&#1083;&#1100;&#1084;&#1072;%20&#1063;&#1080;&#1087;&#1086;&#1083;&#1083;&#1080;&#1085;&#1086;%20)_(Audio-VK4.ru).mp3" TargetMode="External"/><Relationship Id="rId5" Type="http://schemas.openxmlformats.org/officeDocument/2006/relationships/image" Target="../media/image15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60;&#1080;&#1075;&#1091;&#1088;&#1085;&#1086;&#1077;%20&#1082;&#1072;&#1090;&#1072;&#1085;&#1080;&#1077;%20%20&#1042;&#1086;&#1083;&#1082;%20&#1080;%20&#1079;&#1072;&#1103;&#1094;.mp4" TargetMode="Externa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63;&#1090;&#1086;%20&#1043;&#1076;&#1077;%20&#1050;&#1086;&#1075;&#1076;&#1072;_-_&#1063;&#1105;&#1088;&#1085;&#1099;&#1081;%20&#1103;&#1097;&#1080;&#1082;.mp3" TargetMode="Externa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54;&#1087;&#1077;&#1088;&#1072;&#1094;&#1080;&#1103;%20_&#1067;__-_&#1044;&#1080;&#1082;&#1072;&#1088;&#1100;.mp3" TargetMode="Externa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84;-&#1092;%20&#1055;&#1088;&#1086;&#1089;&#1090;&#1086;&#1082;&#1074;&#1072;&#1096;&#1080;&#1085;&#1086;%20-%20&#1055;&#1077;&#1089;&#1077;&#1085;&#1082;&#1072;%20&#1082;&#1086;&#1090;&#1072;%20&#1052;&#1072;&#1090;&#1088;&#1086;&#1089;&#1082;&#1080;&#1085;&#1072;_(Audio-VK4.ru)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63;&#1090;&#1086;%20&#1043;&#1076;&#1077;%20&#1050;&#1086;&#1075;&#1076;&#1072;_-_&#1063;&#1105;&#1088;&#1085;&#1099;&#1081;%20&#1103;&#1097;&#1080;&#1082;.mp3" TargetMode="Externa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1044;&#1077;&#1074;&#1095;&#1072;&#1090;&#1072;.%20&#8220;&#1050;&#1072;&#1088;&#1090;&#1086;&#1096;&#1082;&#1072;%20&#1078;&#1072;&#1088;&#1077;&#1085;&#1072;&#1103;,%20&#1086;&#1090;&#1074;&#1072;&#1088;&#1085;&#1072;&#1103;,%20&#1087;&#1102;&#1088;&#1077;!%20&#1044;&#1072;&#1083;&#1100;&#1096;&#1077;%20-%20&#1082;&#1072;&#1088;&#1090;&#1086;&#1092;&#1077;&#1083;&#1100;%20&#1092;&#1088;&#1080;,%20&#1082;&#1072;&#1088;&#1090;&#1086;&#1092;&#1077;&#1083;&#1100;%20&#1087;&#1072;&#1081;...%20&#8220;.mp4" TargetMode="Externa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in\Desktop\&#1085;&#1072;%20&#1045;&#1052;&#1044;\&#8220;&#1041;&#1077;&#1083;&#1086;&#1077;%20&#1089;&#1086;&#1083;&#1085;&#1094;&#1077;%20&#1087;&#1091;&#1089;&#1090;&#1099;&#1085;&#1080;&#8220;%20=%20(&#1042;&#1086;&#1089;&#1090;&#1086;&#1082;%20&#8212;%20&#1076;&#1077;&#1083;&#1086;%20&#1090;&#1086;&#1085;&#1082;&#1086;&#1077;.).mp4" TargetMode="Externa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48;&#1079;%20&#1060;&#1080;&#1083;&#1100;&#1084;&#1072;%20&#1050;&#1072;&#1088;&#1085;&#1072;&#1074;&#1072;&#1083;&#1100;&#1085;&#1072;&#1103;%20&#1053;&#1086;&#1095;&#1100;-&#1055;&#1103;&#1090;&#1100;%20&#1052;&#1080;&#1085;&#1091;&#1090;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Karachencov_N._-_Saundtrek_iz_filma_Belye_rosy_(iPlayer.fm)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utin\Desktop\&#1085;&#1072;%20&#1045;&#1052;&#1044;\&#1082;_&#1092;%20&amp;quot;&#1057;&#1083;&#1091;&#1078;&#1077;&#1073;&#1085;&#1099;&#1081;%20&#1088;&#1086;&#1084;&#1072;&#1085;&amp;quot;_-_&#1060;&#1080;&#1085;&#1072;&#1083;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759"/>
            <a:ext cx="8786842" cy="255698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Назад в СССР (кино)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698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Служебный роман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lgalubich\Desktop\КИНО\HgBfcbRMw0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7431" y="1600200"/>
            <a:ext cx="3769138" cy="4525963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Песни из кинофильмов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Прослушайте музыкальный отрывок 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из какого он кинофильма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Джентельмены Удачи_-_Финита ля коме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714744" y="3000372"/>
            <a:ext cx="1622436" cy="1622436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00892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жентельмены Удачи_-_Финита ля коме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7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Джентльмены удачи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lgalubich\Desktop\КИНО\цитаты-и-фразы-из-фильма-джентльмены-удач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715040" cy="4346894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31280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Продолжите фразу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Клянемся не бриться, не пить, _________________, и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_______________, аминь.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76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Три плюс два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лятва 3 +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670" y="1785926"/>
            <a:ext cx="5643602" cy="4232702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5561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Продолжите фразу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Икра черная!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Икра красная!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Икра ___________, _______________ !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76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74130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Иван Васильевич меняет профессию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ван Васильевич меняет профессию - Икра чёрная, красная… Да! Заморская икра… баклажанная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928802"/>
            <a:ext cx="5429288" cy="4071966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31280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Продолжите фразу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785926"/>
            <a:ext cx="7632848" cy="4525963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Легким движение руки и брюки легко превращаются... превращаются брюки... брюки превращаются... в ___________________!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76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Бриллиантовая рука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Лёгким движением руки, брюки превращаются в элегантные шор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88" y="1857375"/>
            <a:ext cx="5786437" cy="4340225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09849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Продолжите фразу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―Встать! Суд идет!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―Да здравствует наш суд -__________________________________________!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76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643050"/>
            <a:ext cx="817414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Песни из кинофильмов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Продолжите фразу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за кадром?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Откуда Я?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62" y="16430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9256" y="16430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1643050"/>
            <a:ext cx="795342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16430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43900" y="16430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2571744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2571744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8" y="2571744"/>
            <a:ext cx="795342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2571744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43834" y="2571744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02" y="342900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1934" y="342900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3429000"/>
            <a:ext cx="795342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342900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00892" y="342900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4286256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3372" y="4286256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43504" y="4286256"/>
            <a:ext cx="795342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43636" y="4286256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68" y="4286256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5984" y="52149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57554" y="52149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57686" y="5214950"/>
            <a:ext cx="795342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57818" y="52149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57950" y="5214950"/>
            <a:ext cx="85725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663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Кавказская пленница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а здравствует наш суд, самый гуманный суд в мир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857364"/>
            <a:ext cx="5786478" cy="4339859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Продолжите фразу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785926"/>
            <a:ext cx="7632848" cy="478634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―Семен Васильевич! Вы же у меня в доме!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― _______________________!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- Папа, твои </a:t>
            </a:r>
            <a:r>
              <a:rPr lang="ru-RU" sz="4400" dirty="0" err="1" smtClean="0">
                <a:solidFill>
                  <a:schemeClr val="tx1"/>
                </a:solidFill>
              </a:rPr>
              <a:t>казамерные</a:t>
            </a:r>
            <a:r>
              <a:rPr lang="ru-RU" sz="4400" dirty="0" smtClean="0">
                <a:solidFill>
                  <a:schemeClr val="tx1"/>
                </a:solidFill>
              </a:rPr>
              <a:t> шуточки не уместны!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―Инка, что делать?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―Сухари сушить!</a:t>
            </a:r>
          </a:p>
          <a:p>
            <a:pPr algn="ctr">
              <a:buNone/>
            </a:pP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76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Берегись автомобиля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Твой дом - тюрьма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75" y="1857375"/>
            <a:ext cx="5929313" cy="4446588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Мультфильмы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Бродячие артисты,</a:t>
            </a:r>
          </a:p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Они ловки и быстры.</a:t>
            </a:r>
          </a:p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Известны их таланты:</a:t>
            </a:r>
          </a:p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Певцы и музыканты.</a:t>
            </a:r>
          </a:p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Кот, петух,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собака</a:t>
            </a:r>
          </a:p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Никогда не знают страха.</a:t>
            </a:r>
          </a:p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Кто же это? Отгадайте!</a:t>
            </a:r>
          </a:p>
          <a:p>
            <a:pPr eaLnBrk="0" hangingPunc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 ответ мне быстро дайте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музыканты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аюшки-баю - Бременские музыкань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857364"/>
            <a:ext cx="6000792" cy="4500594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14348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Мультфильмы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ен Хачатурян - Вишенка (ОСТ из мультфильма Чиполлино )_(Audio-VK4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143240" y="3357562"/>
            <a:ext cx="2428892" cy="2428892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643051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Прослушайте музыкальный отрывок и определите из какого он мультфильма</a:t>
            </a:r>
          </a:p>
        </p:txBody>
      </p:sp>
      <p:pic>
        <p:nvPicPr>
          <p:cNvPr id="7" name="Карен Хачатурян - Вишенка (ОСТ из мультфильма Чиполлино )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butin\Desktop\на ЕМД\12253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500858" cy="4694513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57224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Мультфильмы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Какой танец исполняли Волк и заяц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коньках в мультфильме «Ну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погоди».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Танго, «Ну погоди»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игурное катание  Волк и заяц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714488"/>
            <a:ext cx="6143668" cy="4607751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14348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Мультфильмы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Данный предмет упоминается в русских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зарубежных сказках, как источник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правды, красоты и конфликтов. В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некоторых легендах говорится, что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через этот предмет можно попасть в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мир сказок и волшебства. </a:t>
            </a:r>
          </a:p>
          <a:p>
            <a:pPr algn="ctr">
              <a:buNone/>
            </a:pPr>
            <a:r>
              <a:rPr lang="ru-RU" sz="3900" b="1" i="1" u="sng" dirty="0" smtClean="0">
                <a:latin typeface="Times New Roman" pitchFamily="18" charset="0"/>
                <a:cs typeface="Times New Roman" pitchFamily="18" charset="0"/>
              </a:rPr>
              <a:t>Что в черном ящике? </a:t>
            </a:r>
          </a:p>
          <a:p>
            <a:endParaRPr lang="ru-RU" dirty="0"/>
          </a:p>
        </p:txBody>
      </p:sp>
      <p:pic>
        <p:nvPicPr>
          <p:cNvPr id="4" name="Что Где Когда_-_Чё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29520" y="5000636"/>
            <a:ext cx="244475" cy="244475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Песни из кинофильмов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Прослушайте музыкальный отрывок 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из какого он кинофильма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перация _Ы__-_Дика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143240" y="3000372"/>
            <a:ext cx="2622568" cy="2622568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00892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перация _Ы__-_Дика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Мультфильмы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м-ф Простоквашино - Песенка кота Матроскина_(Audio-VK4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786182" y="3643314"/>
            <a:ext cx="1857388" cy="1857388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714489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Прослушайте музыкальный отрывок и определите из какого он мультфильма</a:t>
            </a:r>
          </a:p>
        </p:txBody>
      </p:sp>
      <p:pic>
        <p:nvPicPr>
          <p:cNvPr id="7" name="м-ф Простоквашино - Песенка кота Матроскина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5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Простоквашено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butin\Desktop\на ЕМД\002e2520a97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644473" cy="4525963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1614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Что за кадром?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pic>
        <p:nvPicPr>
          <p:cNvPr id="2051" name="Picture 3" descr="C:\Users\butin\Desktop\на ЕМД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057774" cy="4000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2571744"/>
            <a:ext cx="207170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Любовь и голуби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utin\Desktop\на ЕМД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2000239"/>
            <a:ext cx="6572296" cy="3725347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Что за кадром?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черном ящике находится предмет, о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котором восхищенно говорила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героиня кинофильма «Девчата»,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перечисляя его полезные свойства 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количества блюд, которые из него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можно приготовить. </a:t>
            </a:r>
          </a:p>
          <a:p>
            <a:pPr algn="ctr"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Что в черном ящике?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Что Где Когда_-_Чё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357818" y="4786322"/>
            <a:ext cx="244475" cy="244475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Девчата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евчата. “Картошка жареная, отварная, пюре! Дальше - картофель фри, картофель пай... “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88" y="1714500"/>
            <a:ext cx="6072187" cy="4554538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47326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Что за кадром?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pic>
        <p:nvPicPr>
          <p:cNvPr id="1026" name="Picture 2" descr="C:\Users\butin\Desktop\на ЕМД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5867" y="1600200"/>
            <a:ext cx="5932266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 flipV="1">
            <a:off x="3571868" y="2786058"/>
            <a:ext cx="92869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17 мгновений весны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tin\Desktop\на ЕМД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5867" y="1600200"/>
            <a:ext cx="5932266" cy="4525963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1614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Что за кадром?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pic>
        <p:nvPicPr>
          <p:cNvPr id="3074" name="Picture 2" descr="C:\Users\butin\Desktop\на ЕМД\maxresdefault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5650" y="1716484"/>
            <a:ext cx="7632700" cy="42933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4000504"/>
            <a:ext cx="107157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72330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Весна на Заречной улице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utin\Desktop\на ЕМД\maxresdefault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5650" y="1716484"/>
            <a:ext cx="7632700" cy="4293394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4123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Операция «Ы»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lgalubich\Desktop\КИНО\pesnja_iz_kinofilma_prikluchenija_shur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6373" y="1600200"/>
            <a:ext cx="5371253" cy="4525963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4470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Что за кадром?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pic>
        <p:nvPicPr>
          <p:cNvPr id="5122" name="Picture 2" descr="C:\Users\butin\Desktop\на ЕМД\odesskaya_meriya_zaymetsya_sterilizatsiey_koshek_6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95437" y="1786731"/>
            <a:ext cx="5953125" cy="4152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3714752"/>
            <a:ext cx="128588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000504"/>
            <a:ext cx="185738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143768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Собачье сердце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butin\Desktop\на ЕМД\odesskaya_meriya_zaymetsya_sterilizatsiey_koshek_6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95437" y="1786731"/>
            <a:ext cx="5953125" cy="4152900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Откуда Я?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этом кинофильме соединились два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города на одной улице, а герои нашли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друг друга по стечению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обстоятельств.</a:t>
            </a:r>
          </a:p>
          <a:p>
            <a:pPr algn="ctr"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О каком фильме идет речь?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88417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Ирония судьбы, или с легким паром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butin\Desktop\на ЕМД\1513758550_iron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64291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Откуда Я?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butin\Desktop\на ЕМД\depositphotos_97843770-stock-photo-sherlock-holmes-deerstalker-cap-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143768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9842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Шерлок Холмс и доктор Ватсон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butin\Desktop\на ЕМД\1315250d8998f3ff4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55650" y="1716484"/>
            <a:ext cx="7632700" cy="4293394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Откуда Я?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картина последний, законченный фильм с Андреем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Мироновым. Спустя полгода после съемок артисту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станет плохо на сцене театра. По сюжету фильма,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молодой и добрый человек, мистер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приезжает в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глухую деревушку на Диком Западе. Местным жителям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начинает показывать достижения синематографа.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Обитатели деревни меняются на глазах. Начинают пить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 вести добропорядочный образ жизни. Но все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возвращается на свои места, как только в ковбойский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поселок приезжает хитрый и жестокий мистер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Секонд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1520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5555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Человек с бульвара Капуцинов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butin\Desktop\на ЕМД\ed98ba13278ab52b715b6a2e5eae692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632700" cy="4007168"/>
          </a:xfrm>
          <a:prstGeom prst="rect">
            <a:avLst/>
          </a:prstGeom>
          <a:noFill/>
        </p:spPr>
      </p:pic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785786" y="60722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Откуда Я?</a:t>
            </a:r>
            <a:endParaRPr lang="ru-RU" sz="5400" dirty="0"/>
          </a:p>
        </p:txBody>
      </p:sp>
      <p:pic>
        <p:nvPicPr>
          <p:cNvPr id="12290" name="Picture 2" descr="C:\Users\butin\Desktop\на ЕМД\5d6b1a7d76bdc2763d4279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215206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Белое солнце пустыни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“Белое солнце пустыни“ = (Восток — дело тонкое.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785926"/>
            <a:ext cx="6072230" cy="4554173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500034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0189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Песни из кинофильмов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Прослушайте музыкальный отрывок 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из какого он кинофильма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Из Фильма Карнавальная Ночь-Пять Мину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868" y="3000372"/>
            <a:ext cx="1693874" cy="1693874"/>
          </a:xfrm>
          <a:prstGeom prst="rect">
            <a:avLst/>
          </a:prstGeo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000892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 Фильма Карнавальная Ночь-Пять Мину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Откуда Я?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butin\Desktop\на ЕМД\filmz.ru_f_180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20844"/>
            <a:ext cx="7632700" cy="4284675"/>
          </a:xfrm>
          <a:prstGeom prst="rect">
            <a:avLst/>
          </a:prstGeom>
          <a:noFill/>
        </p:spPr>
      </p:pic>
      <p:pic>
        <p:nvPicPr>
          <p:cNvPr id="13315" name="Picture 3" descr="C:\Users\butin\Desktop\на ЕМД\Viy-1967-00-32-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648450" cy="5467350"/>
          </a:xfrm>
          <a:prstGeom prst="rect">
            <a:avLst/>
          </a:prstGeom>
          <a:noFill/>
        </p:spPr>
      </p:pic>
      <p:pic>
        <p:nvPicPr>
          <p:cNvPr id="13316" name="Picture 4" descr="C:\Users\butin\Desktop\на ЕМД\Ep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928802"/>
            <a:ext cx="4737100" cy="365760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07233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Вий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butin\Desktop\на ЕМД\bb2094ea4a395bd872996c6a355ef9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3314206" cy="4525963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57224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Карнавальная ночь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olgalubich\Desktop\КИНО\Ey3VktNNfZ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881981"/>
            <a:ext cx="5943600" cy="3962400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7326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Песни из кинофильмов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Прослушайте музыкальный отрывок 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из какого он кинофильма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Karachencov_N._-_Saundtrek_iz_filma_Belye_ros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357554" y="3071810"/>
            <a:ext cx="1836750" cy="1836750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00892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Karachencov_N._-_Saundtrek_iz_filma_Belye_ros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Белые росы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tin\Desktop\на ЕМД\karachenc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1931511"/>
            <a:ext cx="6858000" cy="3863340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0010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49" y="619167"/>
            <a:ext cx="8229600" cy="54470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Песни из кинофильмов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Прослушайте музыкальный отрывок 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из какого он кинофильма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к_ф &amp;quot;Служебный роман&amp;quot;_-_Фин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00430" y="3071810"/>
            <a:ext cx="1693874" cy="1693874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000892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_ф &amp;quot;Служебный роман&amp;quot;_-_Фин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67fa15582592c79e3b79f5992033672db71ce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553</Words>
  <Application>Microsoft Office PowerPoint</Application>
  <PresentationFormat>Экран (4:3)</PresentationFormat>
  <Paragraphs>149</Paragraphs>
  <Slides>51</Slides>
  <Notes>0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Назад в СССР (кино)</vt:lpstr>
      <vt:lpstr>Заголовок слайда</vt:lpstr>
      <vt:lpstr>Песни из кинофильмов </vt:lpstr>
      <vt:lpstr>Операция «Ы»</vt:lpstr>
      <vt:lpstr>Песни из кинофильмов </vt:lpstr>
      <vt:lpstr>Карнавальная ночь</vt:lpstr>
      <vt:lpstr>Песни из кинофильмов </vt:lpstr>
      <vt:lpstr>Белые росы</vt:lpstr>
      <vt:lpstr>Песни из кинофильмов </vt:lpstr>
      <vt:lpstr>Служебный роман</vt:lpstr>
      <vt:lpstr>Песни из кинофильмов</vt:lpstr>
      <vt:lpstr>Джентльмены удачи</vt:lpstr>
      <vt:lpstr>Продолжите фразу </vt:lpstr>
      <vt:lpstr>Три плюс два</vt:lpstr>
      <vt:lpstr>Продолжите фразу </vt:lpstr>
      <vt:lpstr>Иван Васильевич меняет профессию</vt:lpstr>
      <vt:lpstr>Продолжите фразу </vt:lpstr>
      <vt:lpstr>Бриллиантовая рука</vt:lpstr>
      <vt:lpstr>Продолжите фразу </vt:lpstr>
      <vt:lpstr>Кавказская пленница</vt:lpstr>
      <vt:lpstr>Продолжите фразу </vt:lpstr>
      <vt:lpstr>Берегись автомобиля</vt:lpstr>
      <vt:lpstr>Мультфильмы </vt:lpstr>
      <vt:lpstr>Бременские музыканты</vt:lpstr>
      <vt:lpstr>Мультфильмы </vt:lpstr>
      <vt:lpstr>Чиполлино </vt:lpstr>
      <vt:lpstr>Мультфильмы </vt:lpstr>
      <vt:lpstr>Танго, «Ну погоди»</vt:lpstr>
      <vt:lpstr>Мультфильмы </vt:lpstr>
      <vt:lpstr>Мультфильмы </vt:lpstr>
      <vt:lpstr>Простоквашено </vt:lpstr>
      <vt:lpstr>Что за кадром? </vt:lpstr>
      <vt:lpstr>Любовь и голуби</vt:lpstr>
      <vt:lpstr>Что за кадром?</vt:lpstr>
      <vt:lpstr>Девчата</vt:lpstr>
      <vt:lpstr>Что за кадром? </vt:lpstr>
      <vt:lpstr>17 мгновений весны</vt:lpstr>
      <vt:lpstr>Что за кадром? </vt:lpstr>
      <vt:lpstr>Весна на Заречной улице</vt:lpstr>
      <vt:lpstr>Что за кадром? </vt:lpstr>
      <vt:lpstr>Собачье сердце</vt:lpstr>
      <vt:lpstr>Откуда Я?</vt:lpstr>
      <vt:lpstr>Ирония судьбы, или с легким паром</vt:lpstr>
      <vt:lpstr>Откуда Я?</vt:lpstr>
      <vt:lpstr>Шерлок Холмс и доктор Ватсон</vt:lpstr>
      <vt:lpstr>Откуда Я?</vt:lpstr>
      <vt:lpstr>Человек с бульвара Капуцинов</vt:lpstr>
      <vt:lpstr>Откуда Я?</vt:lpstr>
      <vt:lpstr>Белое солнце пустыни</vt:lpstr>
      <vt:lpstr>Откуда Я?</vt:lpstr>
      <vt:lpstr>Вий </vt:lpstr>
    </vt:vector>
  </TitlesOfParts>
  <Company>presentation-creation.ru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Кинематограф</dc:title>
  <dc:creator>obstinate</dc:creator>
  <dc:description>Шаблон презентации с сайта http://presentation-creation.ru/</dc:description>
  <cp:lastModifiedBy>butin.68@mail.ru</cp:lastModifiedBy>
  <cp:revision>34</cp:revision>
  <dcterms:created xsi:type="dcterms:W3CDTF">2018-02-25T11:40:02Z</dcterms:created>
  <dcterms:modified xsi:type="dcterms:W3CDTF">2020-12-31T10:28:55Z</dcterms:modified>
</cp:coreProperties>
</file>