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E789CD-6814-4C6B-92E0-4EABFAD9D3B6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AF6770-C3A7-4367-A7B5-99FE0763F76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9CD-6814-4C6B-92E0-4EABFAD9D3B6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770-C3A7-4367-A7B5-99FE0763F76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9CD-6814-4C6B-92E0-4EABFAD9D3B6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770-C3A7-4367-A7B5-99FE0763F76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9CD-6814-4C6B-92E0-4EABFAD9D3B6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770-C3A7-4367-A7B5-99FE0763F76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9CD-6814-4C6B-92E0-4EABFAD9D3B6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770-C3A7-4367-A7B5-99FE0763F7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9CD-6814-4C6B-92E0-4EABFAD9D3B6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770-C3A7-4367-A7B5-99FE0763F76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9CD-6814-4C6B-92E0-4EABFAD9D3B6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770-C3A7-4367-A7B5-99FE0763F767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9CD-6814-4C6B-92E0-4EABFAD9D3B6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770-C3A7-4367-A7B5-99FE0763F76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9CD-6814-4C6B-92E0-4EABFAD9D3B6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770-C3A7-4367-A7B5-99FE0763F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9CD-6814-4C6B-92E0-4EABFAD9D3B6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770-C3A7-4367-A7B5-99FE0763F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89CD-6814-4C6B-92E0-4EABFAD9D3B6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770-C3A7-4367-A7B5-99FE0763F7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E789CD-6814-4C6B-92E0-4EABFAD9D3B6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6AF6770-C3A7-4367-A7B5-99FE0763F7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856984" cy="3744416"/>
          </a:xfrm>
        </p:spPr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4800" b="1" dirty="0">
                <a:ln>
                  <a:noFill/>
                </a:ln>
                <a:solidFill>
                  <a:srgbClr val="002060"/>
                </a:solidFill>
                <a:effectLst/>
                <a:ea typeface="Times New Roman"/>
              </a:rPr>
              <a:t>«Запуск речи у детей с ОВЗ с помощью мелкой моторики»</a:t>
            </a:r>
            <a:r>
              <a:rPr lang="ru-RU" sz="2600" dirty="0">
                <a:ln>
                  <a:noFill/>
                </a:ln>
                <a:solidFill>
                  <a:srgbClr val="002060"/>
                </a:solidFill>
                <a:effectLst/>
                <a:latin typeface="Franklin Gothic Book"/>
                <a:ea typeface="+mn-ea"/>
                <a:cs typeface="+mn-cs"/>
              </a:rPr>
              <a:t/>
            </a:r>
            <a:br>
              <a:rPr lang="ru-RU" sz="2600" dirty="0">
                <a:ln>
                  <a:noFill/>
                </a:ln>
                <a:solidFill>
                  <a:srgbClr val="002060"/>
                </a:solidFill>
                <a:effectLst/>
                <a:latin typeface="Franklin Gothic Book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00800" cy="1752600"/>
          </a:xfrm>
        </p:spPr>
        <p:txBody>
          <a:bodyPr/>
          <a:lstStyle/>
          <a:p>
            <a:pPr lvl="0" algn="r">
              <a:spcBef>
                <a:spcPts val="0"/>
              </a:spcBef>
              <a:buClrTx/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/>
              </a:rPr>
              <a:t>Подготовила воспитатель группы компенсирующей </a:t>
            </a:r>
            <a:r>
              <a:rPr lang="ru-RU" sz="1800" b="1" dirty="0" smtClean="0">
                <a:solidFill>
                  <a:srgbClr val="000000"/>
                </a:solidFill>
                <a:effectLst/>
                <a:ea typeface="Times New Roman"/>
              </a:rPr>
              <a:t>направленности № 2</a:t>
            </a:r>
            <a:endParaRPr lang="ru-RU" sz="1800" b="1" dirty="0">
              <a:solidFill>
                <a:srgbClr val="000000"/>
              </a:solidFill>
              <a:effectLst/>
              <a:ea typeface="Times New Roman"/>
            </a:endParaRPr>
          </a:p>
          <a:p>
            <a:pPr lvl="0" algn="r">
              <a:spcBef>
                <a:spcPts val="0"/>
              </a:spcBef>
              <a:buClrTx/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/>
              </a:rPr>
              <a:t>Горохова И. Г. </a:t>
            </a:r>
            <a:endParaRPr lang="ru-RU" sz="1800" dirty="0">
              <a:solidFill>
                <a:prstClr val="black"/>
              </a:solidFill>
              <a:effectLst/>
              <a:latin typeface="Franklin Gothic Book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24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та\фото детей\Дети лето 2019 - лето 2020\P_20191108_093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53750"/>
            <a:ext cx="2861382" cy="451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Работа\фото детей\Дети осень 2020 - лето 2021\IMG_20201022_091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83" y="121028"/>
            <a:ext cx="2731300" cy="446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Работа\фото детей\Дети лето 2019 - лето 2020\P_20191105_0859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15" y="2158888"/>
            <a:ext cx="2922753" cy="45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53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та\фото детей\Дети осень 2020 - лето 2021\IMG_20201022_093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" y="141717"/>
            <a:ext cx="5040560" cy="275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Работа\фото детей\Дети лето 2018 - весна 2019 гг\P_20190211_160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3273314" cy="530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Работа\фото детей\Дети осень 2020 - лето 2021\IMG_20201019_154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1" y="3018431"/>
            <a:ext cx="2213678" cy="37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Работа\фото детей\Дети осень 2020 - лето 2021\IMG_20201019_1548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018431"/>
            <a:ext cx="2162200" cy="371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8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фото детей\Дети осень 2020 - лето 2021\IMG_20201022_091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422"/>
            <a:ext cx="2376263" cy="39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Работа\фото детей\Дети осень 2020 - лето 2021\IMG_20201020_073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22"/>
            <a:ext cx="2088232" cy="39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Работа\фото детей\Дети лето 2019 - лето 2020\P_20191107_091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5425"/>
            <a:ext cx="3004623" cy="39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Работа\фото детей\Дети осень 2020 - лето 2021\IMG_20201023_0924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6040"/>
            <a:ext cx="4346369" cy="24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Работа\фото детей\Дети осень 2020 - лето 2021\IMG_20201022_0914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216040"/>
            <a:ext cx="4084273" cy="24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8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та\фото детей\Дети лето 2019 - лето 2020\P_20190913_163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725"/>
            <a:ext cx="2088233" cy="37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Работа\фото детей\Дети лето 2019 - лето 2020\P_20200313_085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725"/>
            <a:ext cx="2088233" cy="37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Работа\фото детей\Дети осень 2020 - лето 2021\IMG_20201116_1636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32725"/>
            <a:ext cx="2156573" cy="371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руся\Desktop\Новая папка\IMG_20201210_103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836484"/>
            <a:ext cx="5048421" cy="299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43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фото детей\Дети осень 2020 - лето 2021\IMG_20200904_163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3"/>
            <a:ext cx="1929050" cy="32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ируся\Desktop\Новая папка\IMG_20201125_153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85" y="116633"/>
            <a:ext cx="5278013" cy="323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уся\Desktop\Новая папка\IMG_20201210_102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9" y="3468920"/>
            <a:ext cx="2664296" cy="329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ируся\Desktop\Новая папка\IMG_20201125_153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60469"/>
            <a:ext cx="5257730" cy="329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уся\Desktop\выпуск\19860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348880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БЛАГОДАРЮ ЗА ВНИМАНИЕ!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5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руся\Desktop\Рисунки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5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buClrTx/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Виды мелкой моторики рук:</a:t>
            </a:r>
            <a:endParaRPr lang="ru-RU" sz="2800" dirty="0">
              <a:solidFill>
                <a:prstClr val="black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  <a:buClrTx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1.Пальчиковые игры.</a:t>
            </a:r>
            <a:endParaRPr lang="ru-RU" sz="2800" dirty="0">
              <a:solidFill>
                <a:prstClr val="black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  <a:buClrTx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2.Игры с крупой, бусинками, пуговицами, мелкими камешками, настольными геометрическими фигурами.</a:t>
            </a:r>
            <a:endParaRPr lang="ru-RU" sz="2800" dirty="0">
              <a:solidFill>
                <a:prstClr val="black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  <a:buClrTx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3.Пескотерапия (игры в песке) и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арттерапия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(лепка из пластилина, глины и солёного теста, рисование, раскрашивание, аппликация).</a:t>
            </a:r>
            <a:endParaRPr lang="ru-RU" sz="2800" dirty="0">
              <a:solidFill>
                <a:prstClr val="black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  <a:buClrTx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4.Шнуровка.</a:t>
            </a:r>
            <a:endParaRPr lang="ru-RU" sz="2800" dirty="0">
              <a:solidFill>
                <a:prstClr val="black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  <a:buClrTx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5.Графические изображения.</a:t>
            </a:r>
            <a:endParaRPr lang="ru-RU" sz="2800" dirty="0">
              <a:solidFill>
                <a:prstClr val="black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  <a:buClrTx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6.Штриховка.</a:t>
            </a:r>
            <a:endParaRPr lang="ru-RU" sz="2800" dirty="0">
              <a:solidFill>
                <a:prstClr val="black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  <a:buClrTx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7.Собирание мозаик и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пазлов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dirty="0">
              <a:solidFill>
                <a:prstClr val="black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86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уся\Desktop\Рисунки\img7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6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уся\Desktop\Работа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5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уся\Desktop\Рисунки\img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6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уся\Desktop\Рисунки\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7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ируся\Desktop\Рисунки\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09" y="13455"/>
            <a:ext cx="457821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Работа\фото детей\Дети лето 2019 - лето 2020\P_20191031_155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" y="3645024"/>
            <a:ext cx="461459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Работа\фото детей\Дети лето 2019 - лето 2020\P_20191031_160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96" y="3645024"/>
            <a:ext cx="451750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19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7865" y="620688"/>
            <a:ext cx="55552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</a:t>
            </a:r>
            <a:r>
              <a:rPr lang="ru-RU" sz="4000" b="1" dirty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мелкой моторики 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рук</a:t>
            </a:r>
            <a:endParaRPr lang="ru-RU" sz="4000" dirty="0">
              <a:solidFill>
                <a:srgbClr val="00B0F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Picture 4" descr="D:\Работа\фото детей\Дети лето 2019 - лето 2020\P_20191030_075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8" y="165967"/>
            <a:ext cx="2530874" cy="28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Работа\фото детей\Дети лето 2019 - лето 2020\P_20191030_073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8" y="3142946"/>
            <a:ext cx="2551564" cy="35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Работа\фото детей\Дети лето 2019 - лето 2020\P_20191030_103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91" y="3142946"/>
            <a:ext cx="2437678" cy="35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Работа\фото детей\Дети лето 2019 - лето 2020\P_20191030_1031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2946"/>
            <a:ext cx="2439693" cy="35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0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26</TotalTime>
  <Words>92</Words>
  <Application>Microsoft Office PowerPoint</Application>
  <PresentationFormat>Экран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«Запуск речи у детей с ОВЗ с помощью мелкой моторики»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«Запуск речи у детей с ОВЗ с помощью мелкой моторики»</dc:title>
  <dc:creator>ируся</dc:creator>
  <cp:lastModifiedBy>ируся</cp:lastModifiedBy>
  <cp:revision>3</cp:revision>
  <dcterms:created xsi:type="dcterms:W3CDTF">2021-02-18T12:00:57Z</dcterms:created>
  <dcterms:modified xsi:type="dcterms:W3CDTF">2021-02-18T12:27:27Z</dcterms:modified>
</cp:coreProperties>
</file>