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  <p:sldMasterId id="2147483851" r:id="rId2"/>
  </p:sldMasterIdLst>
  <p:notesMasterIdLst>
    <p:notesMasterId r:id="rId26"/>
  </p:notesMasterIdLst>
  <p:sldIdLst>
    <p:sldId id="442" r:id="rId3"/>
    <p:sldId id="433" r:id="rId4"/>
    <p:sldId id="434" r:id="rId5"/>
    <p:sldId id="424" r:id="rId6"/>
    <p:sldId id="423" r:id="rId7"/>
    <p:sldId id="425" r:id="rId8"/>
    <p:sldId id="436" r:id="rId9"/>
    <p:sldId id="437" r:id="rId10"/>
    <p:sldId id="415" r:id="rId11"/>
    <p:sldId id="435" r:id="rId12"/>
    <p:sldId id="438" r:id="rId13"/>
    <p:sldId id="439" r:id="rId14"/>
    <p:sldId id="440" r:id="rId15"/>
    <p:sldId id="413" r:id="rId16"/>
    <p:sldId id="418" r:id="rId17"/>
    <p:sldId id="419" r:id="rId18"/>
    <p:sldId id="417" r:id="rId19"/>
    <p:sldId id="420" r:id="rId20"/>
    <p:sldId id="421" r:id="rId21"/>
    <p:sldId id="441" r:id="rId22"/>
    <p:sldId id="431" r:id="rId23"/>
    <p:sldId id="443" r:id="rId24"/>
    <p:sldId id="42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23222"/>
    <a:srgbClr val="A50021"/>
    <a:srgbClr val="CC0000"/>
    <a:srgbClr val="FFCC66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240" y="16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8F8A8-7B3E-41A4-84AB-70F0B12C2071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BF575-9151-47DA-926F-C79F9150F4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618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DA21914-4B74-46F8-9F46-9405AB886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3366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9"/>
          <p:cNvSpPr>
            <a:spLocks/>
          </p:cNvSpPr>
          <p:nvPr userDrawn="1"/>
        </p:nvSpPr>
        <p:spPr bwMode="auto">
          <a:xfrm>
            <a:off x="0" y="0"/>
            <a:ext cx="4114800" cy="6858000"/>
          </a:xfrm>
          <a:custGeom>
            <a:avLst/>
            <a:gdLst>
              <a:gd name="T0" fmla="*/ 2147483647 w 2592"/>
              <a:gd name="T1" fmla="*/ 0 h 4320"/>
              <a:gd name="T2" fmla="*/ 0 w 2592"/>
              <a:gd name="T3" fmla="*/ 0 h 4320"/>
              <a:gd name="T4" fmla="*/ 0 w 2592"/>
              <a:gd name="T5" fmla="*/ 2147483647 h 4320"/>
              <a:gd name="T6" fmla="*/ 2147483647 w 2592"/>
              <a:gd name="T7" fmla="*/ 2147483647 h 4320"/>
              <a:gd name="T8" fmla="*/ 2147483647 w 2592"/>
              <a:gd name="T9" fmla="*/ 2147483647 h 4320"/>
              <a:gd name="T10" fmla="*/ 2147483647 w 2592"/>
              <a:gd name="T11" fmla="*/ 2147483647 h 4320"/>
              <a:gd name="T12" fmla="*/ 2147483647 w 2592"/>
              <a:gd name="T13" fmla="*/ 2147483647 h 4320"/>
              <a:gd name="T14" fmla="*/ 2147483647 w 2592"/>
              <a:gd name="T15" fmla="*/ 2147483647 h 4320"/>
              <a:gd name="T16" fmla="*/ 2147483647 w 2592"/>
              <a:gd name="T17" fmla="*/ 2147483647 h 4320"/>
              <a:gd name="T18" fmla="*/ 2147483647 w 2592"/>
              <a:gd name="T19" fmla="*/ 2147483647 h 4320"/>
              <a:gd name="T20" fmla="*/ 2147483647 w 2592"/>
              <a:gd name="T21" fmla="*/ 2147483647 h 4320"/>
              <a:gd name="T22" fmla="*/ 2147483647 w 2592"/>
              <a:gd name="T23" fmla="*/ 2147483647 h 4320"/>
              <a:gd name="T24" fmla="*/ 2147483647 w 2592"/>
              <a:gd name="T25" fmla="*/ 0 h 43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92" h="4320">
                <a:moveTo>
                  <a:pt x="624" y="0"/>
                </a:moveTo>
                <a:lnTo>
                  <a:pt x="0" y="0"/>
                </a:lnTo>
                <a:lnTo>
                  <a:pt x="0" y="4320"/>
                </a:lnTo>
                <a:lnTo>
                  <a:pt x="2592" y="4320"/>
                </a:lnTo>
                <a:cubicBezTo>
                  <a:pt x="2592" y="4320"/>
                  <a:pt x="1828" y="4051"/>
                  <a:pt x="1552" y="3891"/>
                </a:cubicBezTo>
                <a:cubicBezTo>
                  <a:pt x="1276" y="3731"/>
                  <a:pt x="1095" y="3545"/>
                  <a:pt x="935" y="3362"/>
                </a:cubicBezTo>
                <a:cubicBezTo>
                  <a:pt x="775" y="3179"/>
                  <a:pt x="675" y="2997"/>
                  <a:pt x="570" y="2809"/>
                </a:cubicBezTo>
                <a:cubicBezTo>
                  <a:pt x="465" y="2621"/>
                  <a:pt x="369" y="2413"/>
                  <a:pt x="306" y="2233"/>
                </a:cubicBezTo>
                <a:cubicBezTo>
                  <a:pt x="239" y="2056"/>
                  <a:pt x="212" y="1928"/>
                  <a:pt x="192" y="1728"/>
                </a:cubicBezTo>
                <a:cubicBezTo>
                  <a:pt x="175" y="1551"/>
                  <a:pt x="162" y="1336"/>
                  <a:pt x="170" y="1176"/>
                </a:cubicBezTo>
                <a:cubicBezTo>
                  <a:pt x="171" y="1018"/>
                  <a:pt x="176" y="899"/>
                  <a:pt x="200" y="782"/>
                </a:cubicBezTo>
                <a:cubicBezTo>
                  <a:pt x="224" y="665"/>
                  <a:pt x="305" y="430"/>
                  <a:pt x="376" y="312"/>
                </a:cubicBezTo>
                <a:cubicBezTo>
                  <a:pt x="447" y="194"/>
                  <a:pt x="563" y="62"/>
                  <a:pt x="624" y="0"/>
                </a:cubicBez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3366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7" name="Picture 11" descr="s003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91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/>
          <p:cNvSpPr>
            <a:spLocks noChangeArrowheads="1"/>
          </p:cNvSpPr>
          <p:nvPr userDrawn="1"/>
        </p:nvSpPr>
        <p:spPr bwMode="auto">
          <a:xfrm>
            <a:off x="609600" y="4114800"/>
            <a:ext cx="7848600" cy="2286000"/>
          </a:xfrm>
          <a:prstGeom prst="roundRect">
            <a:avLst>
              <a:gd name="adj" fmla="val 16667"/>
            </a:avLst>
          </a:prstGeom>
          <a:solidFill>
            <a:srgbClr val="336699">
              <a:alpha val="43137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9200" prstMaterial="legacyMetal">
            <a:bevelT w="13500" h="13500" prst="angle"/>
            <a:bevelB w="13500" h="13500" prst="angle"/>
            <a:extrusionClr>
              <a:srgbClr val="336699"/>
            </a:extrusionClr>
          </a:sp3d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41910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7912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7E1C-A039-497F-B65E-D66FF6D3E58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15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6A8AA-E2F1-4A27-BFD5-7A569542EA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92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30C42-7F6D-4669-AC88-9421467E25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856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1DA1-6013-40A6-960D-310ADD605A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261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43F-DD08-4C6D-98A4-712B1B0796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214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C0415-E2D6-40B5-A59C-7EC4956CA7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300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439F6-2894-44A7-AB1D-5A6C8FAA02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514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69883-94DF-466F-BF5A-7D66D6C915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7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EE92-A54C-43A8-84DA-0B3F382110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15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ABA19-665F-456F-AEF1-E081F97C0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70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1B609-BAA3-4767-BBF6-F33F968D3A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75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63D45B7-DC0D-47B5-90D1-CE702E7F82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26B193-1E9F-4043-B442-28963EBDE189}" type="datetimeFigureOut">
              <a:rPr lang="ru-RU" smtClean="0"/>
              <a:pPr/>
              <a:t>пт 28.02.20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B3B2735-B2D1-4236-AB97-226089C7A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626B193-1E9F-4043-B442-28963EBDE189}" type="datetimeFigureOut">
              <a:rPr lang="ru-RU" smtClean="0">
                <a:solidFill>
                  <a:srgbClr val="FFF9E5">
                    <a:shade val="50000"/>
                  </a:srgbClr>
                </a:solidFill>
              </a:rPr>
              <a:pPr/>
              <a:t>пт 28.02.20</a:t>
            </a:fld>
            <a:endParaRPr lang="ru-RU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B3B2735-B2D1-4236-AB97-226089C7AEF7}" type="slidenum">
              <a:rPr lang="ru-RU" smtClean="0">
                <a:solidFill>
                  <a:srgbClr val="FFF9E5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0" y="0"/>
            <a:ext cx="990600" cy="6858000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8001000" y="0"/>
            <a:ext cx="1143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00">
                  <a:alpha val="82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28" name="Picture 10" descr="glaba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381000" y="152400"/>
            <a:ext cx="8159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73A1BA-35E3-4000-859F-C2DB65B83A6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7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rifoly.ru/wps/wp-content/uploads/bird_g1.jpg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us.123rf.com/400wm/400/400/ornitolog82/ornitolog821005/ornitolog82100500012/7036561-song-thrush--turdus-philomelos-the-nest-of-bird-with-five-blue-eggs.jpg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hyperlink" Target="http://www.flyings.ru/_ph/56/2/7642592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58.radikal.ru/i160/1005/f1/ed673bf45e35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Arial Black" pitchFamily="34" charset="0"/>
              </a:rPr>
              <a:t>Конкурс </a:t>
            </a:r>
            <a:br>
              <a:rPr lang="ru-RU" sz="4000" dirty="0" smtClean="0">
                <a:latin typeface="Arial Black" pitchFamily="34" charset="0"/>
              </a:rPr>
            </a:br>
            <a:r>
              <a:rPr lang="ru-RU" sz="4000" dirty="0" smtClean="0">
                <a:latin typeface="Arial Black" pitchFamily="34" charset="0"/>
              </a:rPr>
              <a:t>«В мире птиц»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1935163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101" name="Picture 4" descr="http://fanread.ru/img/g/?src=8892443&amp;i=1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5874"/>
            <a:ext cx="8244408" cy="382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5360414"/>
            <a:ext cx="4572000" cy="634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1600" b="1" dirty="0" smtClean="0">
                <a:solidFill>
                  <a:prstClr val="black"/>
                </a:solidFill>
                <a:latin typeface="Candara"/>
              </a:rPr>
              <a:t>Подготовила:</a:t>
            </a:r>
            <a:endParaRPr lang="ru-RU" sz="1600" b="1" dirty="0">
              <a:solidFill>
                <a:prstClr val="black"/>
              </a:solidFill>
              <a:latin typeface="Candara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prstClr val="black"/>
                </a:solidFill>
                <a:latin typeface="Candara"/>
              </a:rPr>
              <a:t>Воспитатель: Кравцова </a:t>
            </a:r>
            <a:r>
              <a:rPr lang="ru-RU" sz="1600" b="1" smtClean="0">
                <a:solidFill>
                  <a:prstClr val="black"/>
                </a:solidFill>
                <a:latin typeface="Candara"/>
              </a:rPr>
              <a:t>Юлия Александровна</a:t>
            </a:r>
            <a:endParaRPr lang="ru-RU" sz="1600" b="1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6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70908"/>
            <a:ext cx="79208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Вот                  на крыше</a:t>
            </a:r>
            <a:b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покатой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Так с зимы и осталась лохматой.</a:t>
            </a:r>
          </a:p>
          <a:p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</a:t>
            </a:r>
            <a:r>
              <a:rPr lang="ru-RU" sz="3200" dirty="0" smtClean="0">
                <a:solidFill>
                  <a:prstClr val="black"/>
                </a:solidFill>
                <a:latin typeface="Arial Black" pitchFamily="34" charset="0"/>
              </a:rPr>
              <a:t>А. Блок</a:t>
            </a:r>
            <a:endParaRPr lang="ru-RU" sz="4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4904" y="903040"/>
            <a:ext cx="10695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  <a:p>
            <a:endParaRPr lang="ru-RU" sz="5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3199" y="1170908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ворона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114" y="3841086"/>
            <a:ext cx="3980399" cy="301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38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70908"/>
            <a:ext cx="8964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Вот и клонится лето к закату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И венки расплетает свои,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Незаметною стайкой куда-то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Улетели от нас                  .</a:t>
            </a:r>
          </a:p>
          <a:p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</a:t>
            </a:r>
            <a:r>
              <a:rPr lang="ru-RU" sz="3200" dirty="0" smtClean="0">
                <a:solidFill>
                  <a:prstClr val="black"/>
                </a:solidFill>
                <a:latin typeface="Arial Black" pitchFamily="34" charset="0"/>
              </a:rPr>
              <a:t>Ю. </a:t>
            </a:r>
            <a:r>
              <a:rPr lang="ru-RU" sz="3200" dirty="0">
                <a:solidFill>
                  <a:prstClr val="black"/>
                </a:solidFill>
                <a:latin typeface="Arial Black" pitchFamily="34" charset="0"/>
              </a:rPr>
              <a:t>Г</a:t>
            </a:r>
            <a:r>
              <a:rPr lang="ru-RU" sz="3200" dirty="0" smtClean="0">
                <a:solidFill>
                  <a:prstClr val="black"/>
                </a:solidFill>
                <a:latin typeface="Arial Black" pitchFamily="34" charset="0"/>
              </a:rPr>
              <a:t>ордиенко </a:t>
            </a:r>
            <a:endParaRPr lang="ru-RU" sz="4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7469" y="2852936"/>
            <a:ext cx="10695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  <a:p>
            <a:endParaRPr lang="ru-RU" sz="5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986789"/>
            <a:ext cx="2816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с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оловьи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18" y="4365104"/>
            <a:ext cx="3857856" cy="236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85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327" y="155641"/>
            <a:ext cx="5455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4. Построй гнездо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92" y="3177655"/>
            <a:ext cx="3886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-main-pic" descr="Картинка 97 из 1088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67163"/>
            <a:ext cx="32766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-main-pic" descr="Картинка 15 из 1561">
            <a:hlinkClick r:id="rId5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233" y="262886"/>
            <a:ext cx="2543175" cy="334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http://birds.clow.ru/imgsm/119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5920"/>
            <a:ext cx="3333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33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9322" y="155641"/>
            <a:ext cx="4179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Arial Black" pitchFamily="34" charset="0"/>
              </a:rPr>
              <a:t>5</a:t>
            </a:r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. Пантомима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i-main-pic" descr="Картинка 18 из 1252">
            <a:hlinkClick r:id="rId2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455" y="886894"/>
            <a:ext cx="3987552" cy="253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455" y="3619061"/>
            <a:ext cx="2737290" cy="309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4" descr="http://www.e-drofa.ru/materials/bio9/objects/_krjakva_00000164/krjak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95548"/>
            <a:ext cx="3297597" cy="247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 descr="Картинка 91 из 12192">
            <a:hlinkClick r:id="rId6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1072" y="30710"/>
            <a:ext cx="3014734" cy="28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090606"/>
            <a:ext cx="3275855" cy="26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756" y="4919008"/>
            <a:ext cx="8890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srgbClr val="00B050"/>
                </a:solidFill>
                <a:latin typeface="Arial Black" pitchFamily="34" charset="0"/>
              </a:rPr>
              <a:t>Задание.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Изобразите птицу так, чтобы команда –соперница отгадала кто это.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7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217" y="155641"/>
            <a:ext cx="4892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6. 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68760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Дятел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441" y="4989088"/>
            <a:ext cx="2138536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Сорока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4989087"/>
            <a:ext cx="2376265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Ворона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Фламинго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6146" name="Picture 2" descr="http://www.e-reading.club/illustrations/1029/1029626-doc2fb_image_03000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885" y="2680305"/>
            <a:ext cx="16573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izslovo.org/content/images/stories/torop2/dyate_bolcshoypestry_molodoy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7921" y="3007888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99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457" y="155641"/>
            <a:ext cx="420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68760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Ворона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441" y="4989088"/>
            <a:ext cx="2138536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Сорока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5392808"/>
            <a:ext cx="2376265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Утка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Фламинго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7170" name="Picture 2" descr="http://ferma-biz.ru/wp-content/uploads/2013/10/%D0%97%D0%B5%D1%80%D0%BA%D0%B0%D0%BB%D1%8C%D0%BD%D1%8B%D0%B5-%D1%83%D1%82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726" y="3469477"/>
            <a:ext cx="3254905" cy="33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milepost.ru/uploads/posts/2012-05/a_nail_trend_for_the_birds_640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2503" y="2487081"/>
            <a:ext cx="2545601" cy="19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2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457" y="155641"/>
            <a:ext cx="420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68760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Сова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441" y="4989088"/>
            <a:ext cx="2138536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Сорока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4989087"/>
            <a:ext cx="3024337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Фламинго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Орёл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8194" name="Picture 2" descr="http://static8.depositphotos.com/1485633/966/i/950/depositphotos_9664398-Eagle-fe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995" y="2564904"/>
            <a:ext cx="2353128" cy="15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00.yaplakal.com/pics/pics_original/9/8/2/527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086" y="3087148"/>
            <a:ext cx="3142377" cy="37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2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457" y="155641"/>
            <a:ext cx="420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68760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Журавль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441" y="4989088"/>
            <a:ext cx="2138536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Сорока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4989087"/>
            <a:ext cx="2376265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Страус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Цапля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9220" name="Picture 4" descr="https://img-fotki.yandex.ru/get/6804/300089504.e/0_167f04_b8071a5a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0723" y="3861048"/>
            <a:ext cx="4499055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vantit.ru/content/objects-lipetsk/zdonsk/safari-park/17_str_no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733" y="2400142"/>
            <a:ext cx="2737371" cy="20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2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457" y="155641"/>
            <a:ext cx="420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68760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Сова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441" y="4989088"/>
            <a:ext cx="2138536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Сорока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4989087"/>
            <a:ext cx="2376265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Орёл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Ворона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10244" name="Picture 4" descr="http://ptic.ru/forum/img/thumb/2575-25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2534" y="2564904"/>
            <a:ext cx="2368050" cy="14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00.yaplakal.com/pics/pics_original/4/0/9/6037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303" y="3853503"/>
            <a:ext cx="4104812" cy="30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76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457" y="155641"/>
            <a:ext cx="420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11478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Журавль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440" y="4989088"/>
            <a:ext cx="2964031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Фламинго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4989087"/>
            <a:ext cx="2376265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Аист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Цапля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11266" name="Picture 2" descr="http://birdwatch.by/files/fckeditor_files/Legs%20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1" y="2564904"/>
            <a:ext cx="2054609" cy="203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otvet.imgsmail.ru/download/u_fad8ad78b1aed0f3d0abf20ed8aec122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895" y="3277642"/>
            <a:ext cx="364502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45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8244" y="155641"/>
            <a:ext cx="52966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1. Перелётные и </a:t>
            </a:r>
          </a:p>
          <a:p>
            <a:pPr algn="ctr"/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зимующие птицы</a:t>
            </a:r>
            <a:endParaRPr lang="ru-RU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707" y="1664691"/>
            <a:ext cx="4380084" cy="34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LipetskMedia.Ru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12" y="1479080"/>
            <a:ext cx="4571999" cy="3519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2529" y="5533694"/>
            <a:ext cx="8381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Задание. </a:t>
            </a:r>
            <a:r>
              <a:rPr lang="ru-RU" sz="4000" dirty="0" smtClean="0">
                <a:latin typeface="Arial Black" pitchFamily="34" charset="0"/>
              </a:rPr>
              <a:t>Расставьте фото птиц по группам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457" y="155641"/>
            <a:ext cx="420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Чьи это ноги?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211478"/>
            <a:ext cx="266429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Гусь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4989088"/>
            <a:ext cx="3096344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prstClr val="white"/>
                </a:solidFill>
                <a:latin typeface="Arial Black" pitchFamily="34" charset="0"/>
              </a:rPr>
              <a:t>Журвль</a:t>
            </a:r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5" y="4989087"/>
            <a:ext cx="2664295" cy="80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Фламинго 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1268760"/>
            <a:ext cx="2664296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Black" pitchFamily="34" charset="0"/>
              </a:rPr>
              <a:t>Цапля</a:t>
            </a:r>
            <a:endParaRPr lang="ru-RU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12290" name="Picture 2" descr="http://art.google-image-search.com/wp-content/uploads/2015/07/Flamingo-ortiginal-watercolor-painting-12-X-9-in-flamingo-art-pink-on-Etsy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9825" y="2100843"/>
            <a:ext cx="3224604" cy="43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.istockimg.com/file_thumbview_approve/8843627/2/stock-photo-8843627-pink-flamingo-feet-web-foot-bird-long-legs-copysp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6514" y="2398735"/>
            <a:ext cx="2123557" cy="21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107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8329" y="171665"/>
            <a:ext cx="5752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7. Собери мозаику (</a:t>
            </a:r>
            <a:r>
              <a:rPr lang="ru-RU" sz="4000" dirty="0" err="1" smtClean="0">
                <a:latin typeface="Arial Black" pitchFamily="34" charset="0"/>
              </a:rPr>
              <a:t>пазлы</a:t>
            </a:r>
            <a:r>
              <a:rPr lang="ru-RU" sz="4000" dirty="0" smtClean="0">
                <a:latin typeface="Arial Black" pitchFamily="34" charset="0"/>
              </a:rPr>
              <a:t>).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Птица года.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Picture 6" descr="http://serpregion.ru/im1/smena/nov/2010/september/bird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6113466" cy="40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detlib70.ru/userfiles/image/bnnxfwxfbs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1665"/>
            <a:ext cx="3248879" cy="35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2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396" y="466618"/>
            <a:ext cx="5729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Берегите природу !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://bigslide.ru/images/5/4720/960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3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396" y="466618"/>
            <a:ext cx="5729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Берегите природу !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news-play.ru/img.php?aHR0cHM6Ly9pLnl0aW1nLmNvbS92aS8zbGQ2TXUxbXhWSS9tYXhyZXNkZWZhdWx0LmpwZw==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235" y="155641"/>
            <a:ext cx="6160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2. Зимние заготовки</a:t>
            </a:r>
            <a:endParaRPr lang="ru-RU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kursk-birds.ru/filestore/uploaded/%D0%A1%D0%BE%D0%B9%D0%BA%D0%B0%20(Garrulus%20glandarius)%20(5)_282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6630"/>
            <a:ext cx="4574382" cy="32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cdi.ru/upload/forum/d7ec8b850a1e9641b8f97439a38ed0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51186"/>
            <a:ext cx="3641876" cy="49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919008"/>
            <a:ext cx="8610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srgbClr val="00B050"/>
                </a:solidFill>
                <a:latin typeface="Arial Black" pitchFamily="34" charset="0"/>
              </a:rPr>
              <a:t>Задание.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Чья команда быстрее соберёт шишки, жёлуди, орехи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2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6" descr="http://galt-auto.ru/_ph/593/2/16231504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0293"/>
            <a:ext cx="3843611" cy="24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70908"/>
            <a:ext cx="792087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Зима недаром злится,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Прошла её пора –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Весна в окно стучится </a:t>
            </a: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И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гонит со двора.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И всё засуетилось,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Всё нудит зиму вон –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И                        в небе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Уж подняли трезвон.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</a:t>
            </a:r>
            <a:r>
              <a:rPr lang="ru-RU" sz="3200" dirty="0" smtClean="0">
                <a:solidFill>
                  <a:prstClr val="black"/>
                </a:solidFill>
                <a:latin typeface="Arial Black" pitchFamily="34" charset="0"/>
              </a:rPr>
              <a:t>Ф. Тютчев</a:t>
            </a:r>
            <a:endParaRPr lang="ru-RU" sz="4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6129" y="3981505"/>
            <a:ext cx="106952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  <a:p>
            <a:endParaRPr lang="ru-RU" sz="5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825094"/>
            <a:ext cx="3724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ж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аворонки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084" y="91130"/>
            <a:ext cx="5561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3. Птицы в стихах.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2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70908"/>
            <a:ext cx="8928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Сыплет черёмуха снегом,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Зелень в цвету и росе.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 поле, склоняясь к побегам,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Ходят              в полосе.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</a:t>
            </a:r>
            <a:r>
              <a:rPr lang="ru-RU" sz="3200" dirty="0" err="1" smtClean="0">
                <a:solidFill>
                  <a:prstClr val="black"/>
                </a:solidFill>
                <a:latin typeface="Arial Black" pitchFamily="34" charset="0"/>
              </a:rPr>
              <a:t>С.Есенин</a:t>
            </a:r>
            <a:endParaRPr lang="ru-RU" sz="4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2895997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09725" y="2941102"/>
            <a:ext cx="1997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г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рачи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Грачи прилетают когда - Кастрация кот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3819327"/>
            <a:ext cx="4104456" cy="304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072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613" y="-99392"/>
            <a:ext cx="423703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70908"/>
            <a:ext cx="79208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Вот уж снег последний в поле тает,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Тёплый пар восходит от земли.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И кувшинчик синий расцветает,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И зовут друг друга 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</a:t>
            </a:r>
            <a:r>
              <a:rPr lang="ru-RU" sz="3200" dirty="0" smtClean="0">
                <a:solidFill>
                  <a:prstClr val="black"/>
                </a:solidFill>
                <a:latin typeface="Arial Black" pitchFamily="34" charset="0"/>
              </a:rPr>
              <a:t>А. Толстой</a:t>
            </a:r>
            <a:endParaRPr lang="ru-RU" sz="4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77609" y="4647701"/>
            <a:ext cx="10695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  <a:p>
            <a:endParaRPr lang="ru-RU" sz="5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4755965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ж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уравли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2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70908"/>
            <a:ext cx="89289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Дремлет лес: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Ни звука –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Лист не шелестит,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Только                     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 воздухе звенит.</a:t>
            </a: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</a:t>
            </a:r>
            <a:r>
              <a:rPr lang="ru-RU" sz="3200" dirty="0" smtClean="0">
                <a:solidFill>
                  <a:prstClr val="black"/>
                </a:solidFill>
                <a:latin typeface="Arial Black" pitchFamily="34" charset="0"/>
              </a:rPr>
              <a:t> Суриков</a:t>
            </a:r>
            <a:endParaRPr lang="ru-RU" sz="4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4668" y="2909845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358" y="2918303"/>
            <a:ext cx="3889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жаворонок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Объект 6" descr="http://galt-auto.ru/_ph/593/2/16231504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1342" y="0"/>
            <a:ext cx="3843611" cy="24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98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70908"/>
            <a:ext cx="89289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пропали,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А вчера зарёй,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Всё </a:t>
            </a:r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кричали, 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Да как тень мелькали</a:t>
            </a:r>
          </a:p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Вон над той горой.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    Суриков</a:t>
            </a:r>
            <a:endParaRPr lang="ru-RU" sz="4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4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                             </a:t>
            </a:r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0065" y="1052736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87175"/>
            <a:ext cx="3190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Ласточки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9589" y="2348880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35998" y="2348880"/>
            <a:ext cx="1997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грачи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493" y="0"/>
            <a:ext cx="2781268" cy="2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Грачи прилетают когда - Кастрация котов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93989"/>
            <a:ext cx="3384375" cy="2354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398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70908"/>
            <a:ext cx="79208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latin typeface="Arial Black" pitchFamily="34" charset="0"/>
              </a:rPr>
              <a:t>Уж тает снег,</a:t>
            </a:r>
          </a:p>
          <a:p>
            <a:pPr lvl="0"/>
            <a:r>
              <a:rPr lang="ru-RU" sz="4000" dirty="0" smtClean="0">
                <a:latin typeface="Arial Black" pitchFamily="34" charset="0"/>
              </a:rPr>
              <a:t>Бегут ручьи,</a:t>
            </a:r>
          </a:p>
          <a:p>
            <a:pPr lvl="0"/>
            <a:r>
              <a:rPr lang="ru-RU" sz="4000" dirty="0" smtClean="0">
                <a:latin typeface="Arial Black" pitchFamily="34" charset="0"/>
              </a:rPr>
              <a:t>В окно повеяло весною...</a:t>
            </a:r>
          </a:p>
          <a:p>
            <a:pPr lvl="0"/>
            <a:r>
              <a:rPr lang="ru-RU" sz="4000" dirty="0" smtClean="0">
                <a:latin typeface="Arial Black" pitchFamily="34" charset="0"/>
              </a:rPr>
              <a:t>Засвищут скоро</a:t>
            </a:r>
          </a:p>
          <a:p>
            <a:pPr lvl="0"/>
            <a:r>
              <a:rPr lang="ru-RU" sz="4000" dirty="0" smtClean="0">
                <a:latin typeface="Arial Black" pitchFamily="34" charset="0"/>
              </a:rPr>
              <a:t>И лес оденется  </a:t>
            </a:r>
            <a:r>
              <a:rPr lang="ru-RU" sz="4000" dirty="0" err="1" smtClean="0">
                <a:latin typeface="Arial Black" pitchFamily="34" charset="0"/>
              </a:rPr>
              <a:t>листвою</a:t>
            </a:r>
            <a:r>
              <a:rPr lang="ru-RU" sz="4000" dirty="0" smtClean="0">
                <a:latin typeface="Arial Black" pitchFamily="34" charset="0"/>
              </a:rPr>
              <a:t>.</a:t>
            </a:r>
          </a:p>
          <a:p>
            <a:pPr lvl="0"/>
            <a:endParaRPr lang="ru-RU" sz="4000" dirty="0">
              <a:latin typeface="Arial Black" pitchFamily="34" charset="0"/>
            </a:endParaRPr>
          </a:p>
          <a:p>
            <a:pPr lvl="0"/>
            <a:r>
              <a:rPr lang="ru-RU" sz="4000" dirty="0" smtClean="0">
                <a:latin typeface="Arial Black" pitchFamily="34" charset="0"/>
              </a:rPr>
              <a:t>                            </a:t>
            </a:r>
            <a:r>
              <a:rPr lang="ru-RU" sz="3200" dirty="0" smtClean="0">
                <a:latin typeface="Arial Black" pitchFamily="34" charset="0"/>
              </a:rPr>
              <a:t>А. Плещеев</a:t>
            </a:r>
            <a:endParaRPr lang="ru-RU" sz="4000" dirty="0" smtClean="0">
              <a:latin typeface="Arial Black" pitchFamily="34" charset="0"/>
            </a:endParaRPr>
          </a:p>
          <a:p>
            <a:pPr lvl="0"/>
            <a:r>
              <a:rPr lang="ru-RU" sz="4000" dirty="0">
                <a:latin typeface="Arial Black" pitchFamily="34" charset="0"/>
              </a:rPr>
              <a:t> </a:t>
            </a:r>
            <a:r>
              <a:rPr lang="ru-RU" sz="4000" dirty="0" smtClean="0">
                <a:latin typeface="Arial Black" pitchFamily="34" charset="0"/>
              </a:rPr>
              <a:t>                             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7469" y="2852936"/>
            <a:ext cx="10695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?..</a:t>
            </a:r>
          </a:p>
          <a:p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07469" y="2960658"/>
            <a:ext cx="2816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с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оловьи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18" y="4365104"/>
            <a:ext cx="3857856" cy="236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99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1883</TotalTime>
  <Words>336</Words>
  <Application>Microsoft Office PowerPoint</Application>
  <PresentationFormat>Экран (4:3)</PresentationFormat>
  <Paragraphs>126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Эркер</vt:lpstr>
      <vt:lpstr>Оформление по умолчанию</vt:lpstr>
      <vt:lpstr>Конкурс  «В мире птиц»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Флора и фауна Африки</dc:title>
  <dc:creator>Admin</dc:creator>
  <cp:lastModifiedBy>Пользователь</cp:lastModifiedBy>
  <cp:revision>135</cp:revision>
  <dcterms:created xsi:type="dcterms:W3CDTF">2009-11-25T09:56:34Z</dcterms:created>
  <dcterms:modified xsi:type="dcterms:W3CDTF">2020-02-27T20:48:53Z</dcterms:modified>
</cp:coreProperties>
</file>