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0"/>
            <a:ext cx="4004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Соберите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слова.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785794"/>
            <a:ext cx="157163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-мам-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8853498">
            <a:off x="572243" y="1034102"/>
            <a:ext cx="1151677" cy="1086481"/>
          </a:xfrm>
          <a:prstGeom prst="arc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14546" y="785794"/>
            <a:ext cx="1571636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□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-а-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71868" y="714356"/>
            <a:ext cx="2143140" cy="1214446"/>
          </a:xfrm>
          <a:prstGeom prst="triangle">
            <a:avLst>
              <a:gd name="adj" fmla="val 523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err="1" smtClean="0">
                <a:solidFill>
                  <a:schemeClr val="tx1"/>
                </a:solidFill>
              </a:rPr>
              <a:t>ул</a:t>
            </a:r>
            <a:r>
              <a:rPr lang="ru-RU" sz="3200" b="1" dirty="0" smtClean="0">
                <a:solidFill>
                  <a:schemeClr val="tx1"/>
                </a:solidFill>
              </a:rPr>
              <a:t>-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43438" y="1214422"/>
            <a:ext cx="285752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429124" y="1214422"/>
            <a:ext cx="214314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>
            <a:off x="6357950" y="214290"/>
            <a:ext cx="2143140" cy="1928802"/>
          </a:xfrm>
          <a:prstGeom prst="triangle">
            <a:avLst>
              <a:gd name="adj" fmla="val 523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□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-я-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Ромб 20"/>
          <p:cNvSpPr/>
          <p:nvPr/>
        </p:nvSpPr>
        <p:spPr>
          <a:xfrm>
            <a:off x="357158" y="2285992"/>
            <a:ext cx="2071702" cy="157163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мать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18853498">
            <a:off x="786557" y="2748613"/>
            <a:ext cx="1151677" cy="1086481"/>
          </a:xfrm>
          <a:prstGeom prst="arc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14612" y="2571744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□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-а-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6" name="Дуга 25"/>
          <p:cNvSpPr/>
          <p:nvPr/>
        </p:nvSpPr>
        <p:spPr>
          <a:xfrm rot="18853498">
            <a:off x="5287152" y="2962927"/>
            <a:ext cx="1151677" cy="1086481"/>
          </a:xfrm>
          <a:prstGeom prst="arc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86314" y="2643182"/>
            <a:ext cx="2143140" cy="128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-мам-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2910" y="4000504"/>
            <a:ext cx="2643206" cy="1214446"/>
          </a:xfrm>
          <a:prstGeom prst="triangle">
            <a:avLst>
              <a:gd name="adj" fmla="val 523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-мам-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9" name="Дуга 28"/>
          <p:cNvSpPr/>
          <p:nvPr/>
        </p:nvSpPr>
        <p:spPr>
          <a:xfrm rot="18853498">
            <a:off x="1358062" y="4606001"/>
            <a:ext cx="1151677" cy="1086481"/>
          </a:xfrm>
          <a:prstGeom prst="arc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/>
          <p:cNvSpPr/>
          <p:nvPr/>
        </p:nvSpPr>
        <p:spPr>
          <a:xfrm>
            <a:off x="3643306" y="3786190"/>
            <a:ext cx="2428892" cy="157163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err="1" smtClean="0">
                <a:solidFill>
                  <a:schemeClr val="tx1"/>
                </a:solidFill>
              </a:rPr>
              <a:t>очк</a:t>
            </a:r>
            <a:r>
              <a:rPr lang="ru-RU" sz="3200" b="1" dirty="0" smtClean="0">
                <a:solidFill>
                  <a:schemeClr val="tx1"/>
                </a:solidFill>
              </a:rPr>
              <a:t>-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86314" y="4143380"/>
            <a:ext cx="285752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572000" y="4143380"/>
            <a:ext cx="214314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Равнобедренный треугольник 32"/>
          <p:cNvSpPr/>
          <p:nvPr/>
        </p:nvSpPr>
        <p:spPr>
          <a:xfrm>
            <a:off x="6072198" y="3214686"/>
            <a:ext cx="2643206" cy="2071702"/>
          </a:xfrm>
          <a:prstGeom prst="triangle">
            <a:avLst>
              <a:gd name="adj" fmla="val 523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□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-а-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71670" y="5929330"/>
            <a:ext cx="521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Мама, мамочка, мать.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785926"/>
            <a:ext cx="8239756" cy="22159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13800" b="1" cap="none" spc="0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Моя мама</a:t>
            </a:r>
            <a:endParaRPr lang="ru-RU" sz="13800" b="1" cap="none" spc="0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0"/>
            <a:ext cx="6654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Прочитайте скороговорку.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857496"/>
            <a:ext cx="7436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Хорош пирожок – внутри творожок.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5286388"/>
            <a:ext cx="5078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Выделите орфограммы.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0298" y="3429000"/>
            <a:ext cx="21431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00364" y="3429000"/>
            <a:ext cx="21431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57950" y="3429000"/>
            <a:ext cx="71438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0"/>
            <a:ext cx="85011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Расставьте </a:t>
            </a:r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слова в нужном порядке, чтобы получились предложения.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214422"/>
            <a:ext cx="67866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Весна, пришла, настоящая. </a:t>
            </a:r>
          </a:p>
          <a:p>
            <a:pPr marL="514350" indent="-514350"/>
            <a:r>
              <a:rPr lang="ru-RU" sz="2400" b="1" dirty="0" smtClean="0"/>
              <a:t>       Что сделала? Какая? Что?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/>
          </a:p>
          <a:p>
            <a:pPr marL="514350" indent="-514350">
              <a:buAutoNum type="arabicPeriod" startAt="2"/>
            </a:pPr>
            <a:r>
              <a:rPr lang="ru-RU" sz="2400" b="1" dirty="0" smtClean="0"/>
              <a:t>На землю, тепло, солнце, льёт,  ласковое. </a:t>
            </a:r>
          </a:p>
          <a:p>
            <a:pPr marL="514350" indent="-514350"/>
            <a:r>
              <a:rPr lang="ru-RU" sz="2400" b="1" dirty="0" smtClean="0"/>
              <a:t>       Какое? Что? что делает? Куда? Что?</a:t>
            </a:r>
          </a:p>
          <a:p>
            <a:pPr marL="514350" indent="-514350"/>
            <a:endParaRPr lang="ru-RU" sz="2400" b="1" dirty="0" smtClean="0"/>
          </a:p>
          <a:p>
            <a:pPr marL="514350" indent="-514350">
              <a:buAutoNum type="arabicPeriod" startAt="3"/>
            </a:pPr>
            <a:r>
              <a:rPr lang="ru-RU" sz="2400" b="1" dirty="0" smtClean="0"/>
              <a:t>Ручьи, весёлые, журчат.</a:t>
            </a:r>
          </a:p>
          <a:p>
            <a:pPr marL="514350" indent="-514350"/>
            <a:r>
              <a:rPr lang="ru-RU" sz="2400" b="1" dirty="0" smtClean="0"/>
              <a:t>       Что делают? Какие? Что?</a:t>
            </a:r>
          </a:p>
          <a:p>
            <a:pPr marL="514350" indent="-514350"/>
            <a:endParaRPr lang="ru-RU" sz="2400" b="1" dirty="0" smtClean="0"/>
          </a:p>
          <a:p>
            <a:pPr marL="514350" indent="-514350">
              <a:buAutoNum type="arabicPeriod" startAt="4"/>
            </a:pPr>
            <a:r>
              <a:rPr lang="ru-RU" sz="2400" b="1" dirty="0" smtClean="0"/>
              <a:t>Ранние, цветы, весенние, появляются.</a:t>
            </a:r>
          </a:p>
          <a:p>
            <a:pPr marL="514350" indent="-514350"/>
            <a:r>
              <a:rPr lang="ru-RU" sz="2400" b="1" dirty="0" smtClean="0"/>
              <a:t>        Что делают? Какие? Что?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1928802"/>
            <a:ext cx="426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Пришла настоящая весна.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000372"/>
            <a:ext cx="626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Ласковое солнце льёт на землю тепло.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071942"/>
            <a:ext cx="3808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Журчат весёлые ручьи.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214950"/>
            <a:ext cx="5965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Появляются ранние весенние цветы.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5657671"/>
            <a:ext cx="2759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Весна.</a:t>
            </a:r>
            <a:endParaRPr lang="ru-RU" sz="72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0"/>
            <a:ext cx="449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Весёлая минутка.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1071546"/>
            <a:ext cx="5230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Наши руки были в мыле.</a:t>
            </a:r>
          </a:p>
          <a:p>
            <a:r>
              <a:rPr lang="ru-RU" sz="3600" b="1" dirty="0" smtClean="0"/>
              <a:t>Мы посуду сами мыли,</a:t>
            </a:r>
          </a:p>
          <a:p>
            <a:r>
              <a:rPr lang="ru-RU" sz="3600" b="1" dirty="0" smtClean="0"/>
              <a:t>Мы посуду мыли сами,</a:t>
            </a:r>
          </a:p>
          <a:p>
            <a:r>
              <a:rPr lang="ru-RU" sz="3600" b="1" dirty="0" smtClean="0"/>
              <a:t>Помогали нашей маме.</a:t>
            </a:r>
            <a:endParaRPr lang="ru-RU" sz="3600" b="1" dirty="0"/>
          </a:p>
        </p:txBody>
      </p:sp>
      <p:pic>
        <p:nvPicPr>
          <p:cNvPr id="18434" name="Picture 2" descr="http://s011.radikal.ru/i316/1201/32/c7b5438fae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78" y="3171806"/>
            <a:ext cx="4095770" cy="368619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0"/>
            <a:ext cx="69416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Прочитайте стихотворение.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571612"/>
            <a:ext cx="652614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 свете добрых слов</a:t>
            </a:r>
          </a:p>
          <a:p>
            <a:r>
              <a:rPr lang="ru-RU" sz="3600" b="1" dirty="0" smtClean="0"/>
              <a:t>Живёт немало,</a:t>
            </a:r>
          </a:p>
          <a:p>
            <a:r>
              <a:rPr lang="ru-RU" sz="3600" b="1" dirty="0" smtClean="0"/>
              <a:t>Но всех добрее</a:t>
            </a:r>
          </a:p>
          <a:p>
            <a:r>
              <a:rPr lang="ru-RU" sz="3600" b="1" dirty="0" smtClean="0"/>
              <a:t>И важней одно:</a:t>
            </a:r>
          </a:p>
          <a:p>
            <a:r>
              <a:rPr lang="ru-RU" sz="3600" b="1" dirty="0" smtClean="0"/>
              <a:t>Из двух слогов</a:t>
            </a:r>
          </a:p>
          <a:p>
            <a:r>
              <a:rPr lang="ru-RU" sz="3600" b="1" dirty="0" smtClean="0"/>
              <a:t>Простое слово «</a:t>
            </a:r>
            <a:r>
              <a:rPr lang="ru-RU" sz="3600" b="1" dirty="0" err="1" smtClean="0"/>
              <a:t>ма-ма</a:t>
            </a:r>
            <a:r>
              <a:rPr lang="ru-RU" sz="3600" b="1" dirty="0" smtClean="0"/>
              <a:t>»,</a:t>
            </a:r>
          </a:p>
          <a:p>
            <a:r>
              <a:rPr lang="ru-RU" sz="3600" b="1" dirty="0" smtClean="0"/>
              <a:t>И нету слов нежнее, чем оно!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                                       </a:t>
            </a:r>
            <a:r>
              <a:rPr lang="ru-RU" sz="3600" i="1" dirty="0" smtClean="0"/>
              <a:t>И. </a:t>
            </a:r>
            <a:r>
              <a:rPr lang="ru-RU" sz="3600" i="1" dirty="0" err="1" smtClean="0"/>
              <a:t>Мазнин</a:t>
            </a:r>
            <a:r>
              <a:rPr lang="ru-RU" sz="3600" i="1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0"/>
            <a:ext cx="2052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Беседа.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6386" name="Picture 2" descr="http://vserisunki.ru/papka2/mama/mama_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28670"/>
            <a:ext cx="5214974" cy="56018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1142984"/>
            <a:ext cx="796282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Мы маме редко приносим букеты,</a:t>
            </a:r>
          </a:p>
          <a:p>
            <a:r>
              <a:rPr lang="ru-RU" sz="3600" b="1" dirty="0" smtClean="0"/>
              <a:t>Но каждый так часто её огорчает…</a:t>
            </a:r>
          </a:p>
          <a:p>
            <a:r>
              <a:rPr lang="ru-RU" sz="3600" b="1" dirty="0" smtClean="0"/>
              <a:t>А добрая мама прощает всё это.</a:t>
            </a:r>
          </a:p>
          <a:p>
            <a:r>
              <a:rPr lang="ru-RU" sz="3600" b="1" dirty="0" smtClean="0"/>
              <a:t>Под грузом забот не сгибаясь,</a:t>
            </a:r>
          </a:p>
          <a:p>
            <a:r>
              <a:rPr lang="ru-RU" sz="3600" b="1" dirty="0" smtClean="0"/>
              <a:t>Она выполняет свой долг терпеливо…</a:t>
            </a:r>
          </a:p>
          <a:p>
            <a:r>
              <a:rPr lang="ru-RU" sz="3600" b="1" dirty="0" smtClean="0"/>
              <a:t>Красива по-своему каждая мама –</a:t>
            </a:r>
          </a:p>
          <a:p>
            <a:r>
              <a:rPr lang="ru-RU" sz="3600" b="1" dirty="0" smtClean="0"/>
              <a:t>Любовью своей материнской красива.</a:t>
            </a:r>
          </a:p>
          <a:p>
            <a:endParaRPr lang="ru-RU" sz="3600" b="1" dirty="0" smtClean="0"/>
          </a:p>
          <a:p>
            <a:r>
              <a:rPr lang="ru-RU" sz="3600" i="1" dirty="0" smtClean="0"/>
              <a:t>                                                  С. Богомазов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0"/>
            <a:ext cx="5756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Написание сочинения.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Тема сочинения: 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«Моя мама»</a:t>
            </a:r>
            <a:r>
              <a:rPr lang="ru-RU" sz="3600" b="1" dirty="0" smtClean="0"/>
              <a:t>.</a:t>
            </a:r>
            <a:r>
              <a:rPr lang="ru-RU" sz="3600" b="1" dirty="0" smtClean="0">
                <a:solidFill>
                  <a:srgbClr val="0070C0"/>
                </a:solidFill>
              </a:rPr>
              <a:t>   </a:t>
            </a:r>
          </a:p>
          <a:p>
            <a:r>
              <a:rPr lang="ru-RU" sz="3600" b="1" dirty="0" smtClean="0"/>
              <a:t>В своём сочинении каждый напишет о своей маме и нарисует её.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-ramki.com/ramki/dlja-teksta_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2860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                                Материалы:</a:t>
            </a:r>
          </a:p>
          <a:p>
            <a:r>
              <a:rPr lang="ru-RU" sz="2400" b="1" dirty="0" smtClean="0"/>
              <a:t> </a:t>
            </a:r>
            <a:r>
              <a:rPr lang="ru-RU" sz="2400" b="1" dirty="0" err="1" smtClean="0"/>
              <a:t>Каландарова</a:t>
            </a:r>
            <a:r>
              <a:rPr lang="ru-RU" sz="2400" b="1" dirty="0" smtClean="0"/>
              <a:t> Н.Н.</a:t>
            </a:r>
          </a:p>
          <a:p>
            <a:r>
              <a:rPr lang="ru-RU" sz="2400" b="1" dirty="0" smtClean="0"/>
              <a:t>К17       Уроки речевого творчества: 3 класс. -  М.: ВАКО,</a:t>
            </a:r>
          </a:p>
          <a:p>
            <a:r>
              <a:rPr lang="ru-RU" sz="2400" b="1" dirty="0" smtClean="0"/>
              <a:t>2009. -  160 с. – (Мастерская учителя).</a:t>
            </a:r>
          </a:p>
          <a:p>
            <a:r>
              <a:rPr lang="en-US" sz="2400" b="1" dirty="0" smtClean="0"/>
              <a:t>ISBN 978-5-</a:t>
            </a:r>
            <a:r>
              <a:rPr lang="ru-RU" sz="2400" b="1" dirty="0" smtClean="0"/>
              <a:t>94665</a:t>
            </a:r>
            <a:r>
              <a:rPr lang="en-US" sz="2400" b="1" dirty="0" smtClean="0"/>
              <a:t>-</a:t>
            </a:r>
            <a:r>
              <a:rPr lang="ru-RU" sz="2400" b="1" dirty="0" smtClean="0"/>
              <a:t>964</a:t>
            </a:r>
            <a:r>
              <a:rPr lang="en-US" sz="2400" b="1" dirty="0" smtClean="0"/>
              <a:t>-</a:t>
            </a:r>
            <a:r>
              <a:rPr lang="ru-RU" sz="2400" b="1" dirty="0" smtClean="0"/>
              <a:t>2</a:t>
            </a:r>
          </a:p>
          <a:p>
            <a:r>
              <a:rPr lang="ru-RU" sz="2400" b="1" dirty="0" smtClean="0"/>
              <a:t>Фото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музыка – </a:t>
            </a:r>
            <a:r>
              <a:rPr lang="en-US" sz="2400" b="1" dirty="0" smtClean="0"/>
              <a:t>Google (</a:t>
            </a:r>
            <a:r>
              <a:rPr lang="ru-RU" sz="2400" b="1" dirty="0" smtClean="0"/>
              <a:t>ресурсы интернета)</a:t>
            </a:r>
          </a:p>
          <a:p>
            <a:endParaRPr lang="ru-RU" sz="24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67074" y="4005064"/>
            <a:ext cx="66768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rPr>
              <a:t>Презентацию подготовила</a:t>
            </a:r>
          </a:p>
          <a:p>
            <a:r>
              <a:rPr lang="ru-RU" sz="40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rPr>
              <a:t> учитель начальных классов</a:t>
            </a:r>
          </a:p>
          <a:p>
            <a:endParaRPr lang="ru-RU" sz="4000" b="1" i="1" dirty="0" smtClean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328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Михаил Веретенников</cp:lastModifiedBy>
  <cp:revision>21</cp:revision>
  <dcterms:created xsi:type="dcterms:W3CDTF">2015-10-11T06:54:19Z</dcterms:created>
  <dcterms:modified xsi:type="dcterms:W3CDTF">2017-02-28T04:24:07Z</dcterms:modified>
</cp:coreProperties>
</file>