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8" r:id="rId3"/>
    <p:sldId id="266" r:id="rId4"/>
    <p:sldId id="257" r:id="rId5"/>
    <p:sldId id="258" r:id="rId6"/>
    <p:sldId id="273" r:id="rId7"/>
    <p:sldId id="259" r:id="rId8"/>
    <p:sldId id="269" r:id="rId9"/>
    <p:sldId id="270" r:id="rId10"/>
    <p:sldId id="271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CEDD-F81B-444D-BF6D-981E8EB6C2A6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8F2F-D590-41DC-84DA-B8B713094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CEDD-F81B-444D-BF6D-981E8EB6C2A6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8F2F-D590-41DC-84DA-B8B713094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CEDD-F81B-444D-BF6D-981E8EB6C2A6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8F2F-D590-41DC-84DA-B8B713094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CEDD-F81B-444D-BF6D-981E8EB6C2A6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8F2F-D590-41DC-84DA-B8B713094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CEDD-F81B-444D-BF6D-981E8EB6C2A6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8F2F-D590-41DC-84DA-B8B713094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CEDD-F81B-444D-BF6D-981E8EB6C2A6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8F2F-D590-41DC-84DA-B8B713094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CEDD-F81B-444D-BF6D-981E8EB6C2A6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8F2F-D590-41DC-84DA-B8B713094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CEDD-F81B-444D-BF6D-981E8EB6C2A6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8F2F-D590-41DC-84DA-B8B713094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CEDD-F81B-444D-BF6D-981E8EB6C2A6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8F2F-D590-41DC-84DA-B8B713094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CEDD-F81B-444D-BF6D-981E8EB6C2A6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8F2F-D590-41DC-84DA-B8B713094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CEDD-F81B-444D-BF6D-981E8EB6C2A6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8F2F-D590-41DC-84DA-B8B713094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BCEDD-F81B-444D-BF6D-981E8EB6C2A6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28F2F-D590-41DC-84DA-B8B713094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Частное дошкольное образовательное учреждение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Детский сад № 165 открытого акционерного общества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 Российские железные дороги»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онлайн – занятия по ознакомлению с окружающим (предметным миром)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детьми раннего возраста (2-3 года)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Тема: Я могу сделать это сам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Игра «Собери радугу»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Готманова Юлия Витальевна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6237312"/>
            <a:ext cx="4499992" cy="36004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4" name="Рисунок 3" descr="867463-80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41630">
            <a:off x="575330" y="4491121"/>
            <a:ext cx="1942729" cy="19427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Похвалите ребенка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Какая красивая Радуга!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330180">
            <a:off x="1775874" y="1920672"/>
            <a:ext cx="619268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Создание благоприятной позитивной обстановки    дома, развитие моторики, внимания, мышления, памяти,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восприятия.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готовая радуга,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цветные              крышки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(или цветные кружочки из картона), конспект занятия, презентация работы.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Делаем РАДУГУ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Нам понадобится: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Белый лист 2шт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Цветная бумага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Карандаш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Цветные крышечки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-20210217-WA0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06990">
            <a:off x="4842850" y="2165064"/>
            <a:ext cx="3491880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цветной бумаги вырезаем лучи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РАДУГИ (красный, оранжевый, желтый, зеленый, голубой, синий, фиолетовый)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белой бумаги вырезаем  белые круги ( для зрительных ориентиров), такого же размера, что и крышки ( или картонных кругов на ваш выбор)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Наклеиваем  в центр белого альбомного листа  красный цвет, на красный оранжевый и так до фиолетового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Затем на каждый луч РАДУГИ клеем  наши белые круги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20210217-WA00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2332037"/>
            <a:ext cx="7056784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smtClean="0"/>
              <a:t>нас </a:t>
            </a:r>
            <a:r>
              <a:rPr lang="ru-RU" dirty="0" smtClean="0"/>
              <a:t> </a:t>
            </a:r>
            <a:r>
              <a:rPr lang="ru-RU" dirty="0" smtClean="0"/>
              <a:t>получится вот такая РАДУГА</a:t>
            </a:r>
            <a:endParaRPr lang="ru-RU" dirty="0"/>
          </a:p>
        </p:txBody>
      </p:sp>
      <p:pic>
        <p:nvPicPr>
          <p:cNvPr id="4" name="Содержимое 3" descr="IMG-20210217-WA00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 работы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144000" cy="285293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Пользуясь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конспектом.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Приготовленным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вами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материалом. Вашими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словесными указаниями и показом, проводим игру!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13114">
            <a:off x="3040861" y="2462446"/>
            <a:ext cx="5359234" cy="401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0486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Перед ребенком рисунок Солнца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Тучки.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Ставим  контейнер с крышками.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Показываем картинку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радуги с белыми зрительными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ориентирами.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7848872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Ставим </a:t>
            </a:r>
            <a:r>
              <a:rPr lang="ru-RU" sz="2800" dirty="0" smtClean="0"/>
              <a:t>по одной крышечки на соответствующий цвет лучика </a:t>
            </a:r>
            <a:r>
              <a:rPr lang="ru-RU" sz="2800" dirty="0" smtClean="0"/>
              <a:t>радуги. Помогаем </a:t>
            </a:r>
            <a:r>
              <a:rPr lang="ru-RU" sz="2800" dirty="0" smtClean="0"/>
              <a:t>ребенку проговаривая и показывая цвета ( крышки и лучика).</a:t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7109583" cy="459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130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Частное дошкольное образовательное учреждение Детский сад № 165 открытого акционерного общества « Российские железные дороги»  Презентация онлайн – занятия по ознакомлению с окружающим (предметным миром) с детьми раннего возраста (2-3 года) Тема: Я могу сделать это сам  Игра «Собери радугу»               Воспитатель                                                      Готманова Юлия Витальевна </vt:lpstr>
      <vt:lpstr>Цель: Создание благоприятной позитивной обстановки    дома, развитие моторики, внимания, мышления, памяти, восприятия.  Оборудование: готовая радуга, цветные              крышки (или цветные кружочки из картона), конспект занятия, презентация работы.   </vt:lpstr>
      <vt:lpstr>Делаем РАДУГУ</vt:lpstr>
      <vt:lpstr>1. Из цветной бумаги вырезаем лучи  РАДУГИ (красный, оранжевый, желтый, зеленый, голубой, синий, фиолетовый) 2.Из белой бумаги вырезаем  белые круги ( для зрительных ориентиров), такого же размера, что и крышки ( или картонных кругов на ваш выбор) 3. Наклеиваем  в центр белого альбомного листа  красный цвет, на красный оранжевый и так до фиолетового 4. Затем на каждый луч РАДУГИ клеем  наши белые круги</vt:lpstr>
      <vt:lpstr>У нас  получится вот такая РАДУГА</vt:lpstr>
      <vt:lpstr>Ход работы </vt:lpstr>
      <vt:lpstr>Пользуясь  конспектом. Приготовленным вами материалом. Вашими словесными указаниями и показом, проводим игру!</vt:lpstr>
      <vt:lpstr>Перед ребенком рисунок Солнца и Тучки. Ставим  контейнер с крышками. Показываем картинку радуги с белыми зрительными ориентирами. </vt:lpstr>
      <vt:lpstr>Ставим по одной крышечки на соответствующий цвет лучика радуги. Помогаем ребенку проговаривая и показывая цвета ( крышки и лучика). </vt:lpstr>
      <vt:lpstr> Похвалите ребенка. Какая красивая Радуга! </vt:lpstr>
      <vt:lpstr>Спасибо за внимание!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33</cp:revision>
  <dcterms:created xsi:type="dcterms:W3CDTF">2021-02-17T14:28:03Z</dcterms:created>
  <dcterms:modified xsi:type="dcterms:W3CDTF">2021-02-22T09:53:26Z</dcterms:modified>
</cp:coreProperties>
</file>