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302" r:id="rId2"/>
    <p:sldId id="316" r:id="rId3"/>
    <p:sldId id="312" r:id="rId4"/>
    <p:sldId id="314" r:id="rId5"/>
    <p:sldId id="291" r:id="rId6"/>
    <p:sldId id="286" r:id="rId7"/>
    <p:sldId id="315" r:id="rId8"/>
    <p:sldId id="288" r:id="rId9"/>
    <p:sldId id="290" r:id="rId10"/>
    <p:sldId id="262" r:id="rId11"/>
    <p:sldId id="259" r:id="rId12"/>
    <p:sldId id="260" r:id="rId13"/>
    <p:sldId id="261" r:id="rId14"/>
    <p:sldId id="263" r:id="rId15"/>
    <p:sldId id="264" r:id="rId16"/>
    <p:sldId id="265" r:id="rId17"/>
    <p:sldId id="266" r:id="rId18"/>
    <p:sldId id="268" r:id="rId19"/>
    <p:sldId id="317" r:id="rId20"/>
    <p:sldId id="318" r:id="rId21"/>
    <p:sldId id="320" r:id="rId22"/>
    <p:sldId id="319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878C3-E4AA-445C-9C3D-F38E25AB1A53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39CE-CD6D-4A64-AAE9-B702EF548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84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02.01.2020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02.01.2020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02.01.2020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02.01.2020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02.01.2020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02.01.2020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02.01.2020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02.01.2020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02.01.2020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02.01.2020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02.01.2020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0310" y="1213009"/>
            <a:ext cx="7592217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Здоровое </a:t>
            </a:r>
          </a:p>
          <a:p>
            <a:pPr algn="ctr"/>
            <a:r>
              <a:rPr lang="ru-RU" sz="6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поколение – </a:t>
            </a:r>
          </a:p>
          <a:p>
            <a:pPr algn="ctr"/>
            <a:r>
              <a:rPr lang="ru-RU" sz="6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сильная </a:t>
            </a:r>
            <a:r>
              <a:rPr lang="ru-RU" sz="6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страна!</a:t>
            </a:r>
          </a:p>
          <a:p>
            <a:pPr algn="ctr"/>
            <a:endParaRPr lang="ru-RU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Подготовил:         Симонов Артём</a:t>
            </a:r>
            <a:endParaRPr lang="en-US" sz="36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4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4056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omic Sans MS" pitchFamily="66" charset="0"/>
              </a:rPr>
              <a:t>Важнейшим элементом здорового образа жизни является рациональное питание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 не знали бы болезней и им легче было бы управлять своей душой и телом», - так говорил Л.Н. Толстой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сырые растительные продукты.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500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 dirty="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 dirty="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 dirty="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 dirty="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 dirty="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 dirty="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 dirty="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 dirty="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0737" y="1878804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360069" y="5101999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органы.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75048"/>
            <a:ext cx="3970784" cy="46974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 благотворное влияние на весь организм человека.</a:t>
            </a:r>
            <a:endParaRPr lang="ru-RU" sz="2800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3861048"/>
            <a:ext cx="36353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9234" y="1484784"/>
            <a:ext cx="2928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484784"/>
            <a:ext cx="4614862" cy="5040559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8103244" cy="2768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</a:t>
            </a:r>
            <a:r>
              <a:rPr lang="ru-RU" sz="2800" dirty="0">
                <a:solidFill>
                  <a:srgbClr val="000000"/>
                </a:solidFill>
              </a:rPr>
              <a:t>Ф</a:t>
            </a:r>
            <a:r>
              <a:rPr lang="ru-RU" sz="2800" dirty="0" smtClean="0">
                <a:solidFill>
                  <a:srgbClr val="000000"/>
                </a:solidFill>
              </a:rPr>
              <a:t>изическими упражнениями занимайтесь понемногу, но каждый день.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   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b="1" i="1" dirty="0" smtClean="0">
                <a:solidFill>
                  <a:srgbClr val="C00000"/>
                </a:solidFill>
              </a:rPr>
              <a:t>ежедневно!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6064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1"/>
            <a:ext cx="8229600" cy="24974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природы есть закон:</a:t>
            </a:r>
          </a:p>
          <a:p>
            <a:pPr marL="0" indent="0">
              <a:buNone/>
            </a:pPr>
            <a:r>
              <a:rPr lang="ru-RU" dirty="0" smtClean="0"/>
              <a:t>счастлив будет только тот, </a:t>
            </a:r>
          </a:p>
          <a:p>
            <a:pPr marL="0" indent="0">
              <a:buNone/>
            </a:pPr>
            <a:r>
              <a:rPr lang="ru-RU" dirty="0" smtClean="0"/>
              <a:t>кто здоровье сбережет.        </a:t>
            </a:r>
          </a:p>
          <a:p>
            <a:pPr marL="0" indent="0">
              <a:buNone/>
            </a:pPr>
            <a:r>
              <a:rPr lang="ru-RU" dirty="0" smtClean="0"/>
              <a:t>Прочь гони-ка все хворобы!</a:t>
            </a:r>
          </a:p>
          <a:p>
            <a:pPr marL="0" indent="0">
              <a:buNone/>
            </a:pPr>
            <a:r>
              <a:rPr lang="ru-RU" dirty="0" smtClean="0"/>
              <a:t>Научись-ка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560" y="116632"/>
            <a:ext cx="82089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Человек рождается на </a:t>
            </a:r>
            <a:r>
              <a:rPr lang="ru-RU" sz="3600" dirty="0" smtClean="0">
                <a:solidFill>
                  <a:srgbClr val="FFFF00"/>
                </a:solidFill>
                <a:latin typeface="Franklin Gothic Book" pitchFamily="34" charset="0"/>
              </a:rPr>
              <a:t>свет,</a:t>
            </a: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/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Franklin Gothic Book" pitchFamily="34" charset="0"/>
              </a:rPr>
              <a:t>Чтоб </a:t>
            </a: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творить, дерзать – и не </a:t>
            </a:r>
            <a:r>
              <a:rPr lang="ru-RU" sz="3600" dirty="0" smtClean="0">
                <a:solidFill>
                  <a:srgbClr val="FFFF00"/>
                </a:solidFill>
                <a:latin typeface="Franklin Gothic Book" pitchFamily="34" charset="0"/>
              </a:rPr>
              <a:t>иначе!</a:t>
            </a: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/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Franklin Gothic Book" pitchFamily="34" charset="0"/>
              </a:rPr>
              <a:t>Чтоб </a:t>
            </a: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оставить в жизни добрый след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Franklin Gothic Book" pitchFamily="34" charset="0"/>
              </a:rPr>
              <a:t>И </a:t>
            </a: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решить все трудные задачи.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Franklin Gothic Book" pitchFamily="34" charset="0"/>
              </a:rPr>
              <a:t>Человек </a:t>
            </a: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рождается на свет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Franklin Gothic Book" pitchFamily="34" charset="0"/>
              </a:rPr>
              <a:t>Для </a:t>
            </a: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чего? Ищите свой ответ.</a:t>
            </a:r>
            <a:endParaRPr lang="ru-RU" sz="36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5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8138" cy="2000264"/>
          </a:xfrm>
        </p:spPr>
        <p:txBody>
          <a:bodyPr>
            <a:normAutofit fontScale="90000"/>
          </a:bodyPr>
          <a:lstStyle/>
          <a:p>
            <a:pPr marL="3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286374"/>
            <a:ext cx="8568952" cy="1382985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5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3500" dirty="0" smtClean="0">
                <a:solidFill>
                  <a:srgbClr val="00B050"/>
                </a:solidFill>
              </a:rPr>
              <a:t> - </a:t>
            </a:r>
            <a:r>
              <a:rPr lang="ru-RU" sz="35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378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zdorovaya-zhizn.com/images/stories/statei/detskyi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899" y="57951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26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unlib.ru/cimg/2014/102106/261387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024" b="3024"/>
          <a:stretch/>
        </p:blipFill>
        <p:spPr bwMode="auto">
          <a:xfrm>
            <a:off x="1979712" y="-154488"/>
            <a:ext cx="4968552" cy="70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18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6364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ровести серию классных часов «Азбука </a:t>
            </a:r>
            <a:r>
              <a:rPr lang="ru-RU" dirty="0"/>
              <a:t>здоровья».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Выполнила </a:t>
            </a:r>
            <a:r>
              <a:rPr lang="ru-RU" dirty="0" err="1" smtClean="0"/>
              <a:t>Бурмистрова</a:t>
            </a:r>
            <a:r>
              <a:rPr lang="ru-RU" dirty="0" smtClean="0"/>
              <a:t> Римма Анатольевна.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37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chekino.ru/upload/iblock/e2f/e2fd23aedd355244fbc51e8f9a3ccef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84" t="11339" r="-11773" b="-11339"/>
          <a:stretch/>
        </p:blipFill>
        <p:spPr bwMode="auto">
          <a:xfrm>
            <a:off x="2051720" y="1556792"/>
            <a:ext cx="648072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71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1655" cy="14127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4900" b="1" dirty="0" smtClean="0"/>
              <a:t>здоровое поколение – сильная страна!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9144000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Страна </a:t>
            </a:r>
            <a:r>
              <a:rPr lang="ru-RU" sz="2400" dirty="0"/>
              <a:t>и народ дают вам возможность расти, учиться, выбирать дорогу по душе. Рано или поздно наступает время оплатить эту заботу. Крепкими и закаленными должны быть  те, от кого зависит будущее страны, поэтому </a:t>
            </a:r>
            <a:r>
              <a:rPr lang="ru-RU" sz="2400" dirty="0" smtClean="0"/>
              <a:t>ЗДОРОВЬЕ </a:t>
            </a:r>
            <a:r>
              <a:rPr lang="ru-RU" sz="2400" dirty="0"/>
              <a:t>становится по своему значению на одно из первых мест. </a:t>
            </a:r>
          </a:p>
          <a:p>
            <a:r>
              <a:rPr lang="ru-RU" sz="2400" dirty="0" smtClean="0"/>
              <a:t>    Заботясь </a:t>
            </a:r>
            <a:r>
              <a:rPr lang="ru-RU" sz="2400" dirty="0"/>
              <a:t>о собственном здоровье, мы заботимся о благе России, ведь именно физически крепкие люди ежедневно трудятся в образовании и науке, на заводах и фабриках, в сельском хозяйстве… Чтобы успешно созидать, нужно иметь крепкое здоровье. Из чего оно складывается?</a:t>
            </a:r>
          </a:p>
          <a:p>
            <a:pPr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2997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olshakova.moy.su/_ph/1/815489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9951" b="29951"/>
          <a:stretch/>
        </p:blipFill>
        <p:spPr bwMode="auto">
          <a:xfrm>
            <a:off x="162744" y="-1935596"/>
            <a:ext cx="6057177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2587" y="2348879"/>
            <a:ext cx="27211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</a:p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здорового </a:t>
            </a:r>
          </a:p>
          <a:p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браза</a:t>
            </a:r>
          </a:p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8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i/fizkultura/Obraz-zhizni/0010-005-Osnovnye-sostavljajuschie-zdorovogo-obraza-zhiz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620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9233" y="32830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здорового образа жизни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7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968551"/>
          </a:xfrm>
        </p:spPr>
        <p:txBody>
          <a:bodyPr/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Закаливание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Соблюдение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Психическая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Оптимальный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поведение дома,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школе, на улице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Отказ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19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ntent.schools.by/sch8-molod/library/%D0%BA%D0%B0%D1%80%D1%82%D0%B8%D0%BD%D0%BA%D0%B0_%D0%97%D0%9E%D0%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611" b="5611"/>
          <a:stretch/>
        </p:blipFill>
        <p:spPr bwMode="auto">
          <a:xfrm>
            <a:off x="1691680" y="-223307"/>
            <a:ext cx="5572125" cy="70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81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raj.by/img/content/news/2013/04/05/136517042675935-i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550" b="3550"/>
          <a:stretch/>
        </p:blipFill>
        <p:spPr bwMode="auto">
          <a:xfrm>
            <a:off x="1394736" y="1268760"/>
            <a:ext cx="76200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otename.ru/motivaciya-k/imgs/12066-gde-zakodirovatsya-ot-alkogolizma-otzyvy-fo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32" y="188640"/>
            <a:ext cx="24574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83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816</TotalTime>
  <Words>539</Words>
  <Application>Microsoft Office PowerPoint</Application>
  <PresentationFormat>Экран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Слайд 3</vt:lpstr>
      <vt:lpstr> здоровое поколение – сильная страна! </vt:lpstr>
      <vt:lpstr>Слайд 5</vt:lpstr>
      <vt:lpstr>Слайд 6</vt:lpstr>
      <vt:lpstr>Что способствует сохранению и укреплению здоровья:</vt:lpstr>
      <vt:lpstr>Слайд 8</vt:lpstr>
      <vt:lpstr>Слайд 9</vt:lpstr>
      <vt:lpstr>Слайд 10</vt:lpstr>
      <vt:lpstr>Правильное питание.</vt:lpstr>
      <vt:lpstr>Употреблять в пищу сырые растительные продукты.   </vt:lpstr>
      <vt:lpstr>Закаливание.</vt:lpstr>
      <vt:lpstr>Способов закаливания много.</vt:lpstr>
      <vt:lpstr>Водные процедуры. </vt:lpstr>
      <vt:lpstr>Физическая активность.</vt:lpstr>
      <vt:lpstr>Слайд 17</vt:lpstr>
      <vt:lpstr>В  здоровом теле – здоровый дух.</vt:lpstr>
      <vt:lpstr>Слайд 19</vt:lpstr>
      <vt:lpstr>Слайд 20</vt:lpstr>
      <vt:lpstr>Слайд 21</vt:lpstr>
      <vt:lpstr>Слайд 22</vt:lpstr>
      <vt:lpstr>Решение: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Пользователь</cp:lastModifiedBy>
  <cp:revision>84</cp:revision>
  <dcterms:created xsi:type="dcterms:W3CDTF">2011-01-22T20:14:33Z</dcterms:created>
  <dcterms:modified xsi:type="dcterms:W3CDTF">2020-01-02T12:46:16Z</dcterms:modified>
</cp:coreProperties>
</file>