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63" r:id="rId12"/>
    <p:sldId id="265" r:id="rId13"/>
    <p:sldId id="266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686" autoAdjust="0"/>
  </p:normalViewPr>
  <p:slideViewPr>
    <p:cSldViewPr>
      <p:cViewPr>
        <p:scale>
          <a:sx n="79" d="100"/>
          <a:sy n="79" d="100"/>
        </p:scale>
        <p:origin x="-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3879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052736"/>
            <a:ext cx="7992888" cy="61401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2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Самообразование как условие профессионального    роста педагога»</a:t>
            </a:r>
          </a:p>
          <a:p>
            <a:pPr algn="ctr">
              <a:lnSpc>
                <a:spcPct val="150000"/>
              </a:lnSpc>
            </a:pP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lnSpc>
                <a:spcPct val="150000"/>
              </a:lnSpc>
            </a:pP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Нехаевский детский сад «Колосок»</a:t>
            </a:r>
          </a:p>
          <a:p>
            <a:pPr algn="r">
              <a:lnSpc>
                <a:spcPct val="150000"/>
              </a:lnSpc>
            </a:pPr>
            <a:r>
              <a:rPr lang="ru-RU" sz="1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Бондаренко Н.И.</a:t>
            </a:r>
          </a:p>
          <a:p>
            <a:pPr algn="ctr">
              <a:lnSpc>
                <a:spcPct val="150000"/>
              </a:lnSpc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35896" y="2564904"/>
            <a:ext cx="1800200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Мотивы</a:t>
            </a:r>
            <a:endParaRPr lang="ru-RU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75856" y="620688"/>
            <a:ext cx="2592000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Ежедневная работа с информацией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1556792"/>
            <a:ext cx="2592000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Желание творчества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00192" y="4005064"/>
            <a:ext cx="2592000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Рост современной науки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5013176"/>
            <a:ext cx="2592000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Конкуренция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536" y="4077072"/>
            <a:ext cx="2592000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Общественное мнение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1628800"/>
            <a:ext cx="2592288" cy="12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Материальное стимулирование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364088" y="256490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0"/>
          </p:cNvCxnSpPr>
          <p:nvPr/>
        </p:nvCxnSpPr>
        <p:spPr>
          <a:xfrm flipV="1">
            <a:off x="4535996" y="191683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64088" y="386104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72000" y="42210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87824" y="26369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843808" y="393305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708920"/>
            <a:ext cx="302433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САМООБРАЗОВАНИЯ</a:t>
            </a:r>
            <a:endParaRPr lang="ru-RU" b="1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764704"/>
            <a:ext cx="216024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качество преподавания </a:t>
            </a:r>
            <a:endParaRPr lang="ru-RU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484784"/>
            <a:ext cx="216024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взаимодействие с дошкольниками</a:t>
            </a:r>
            <a:endParaRPr lang="ru-RU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4149080"/>
            <a:ext cx="216024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написание пособий, статей,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725144"/>
            <a:ext cx="216024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исследований</a:t>
            </a:r>
            <a:endParaRPr lang="ru-RU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05064"/>
            <a:ext cx="216000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и внедрение новых форм, методов и приёмов обучения</a:t>
            </a:r>
            <a:endParaRPr lang="ru-RU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4784"/>
            <a:ext cx="2160000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докладов, выступлений</a:t>
            </a:r>
            <a:endParaRPr lang="ru-RU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084168" y="234888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393305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V="1">
            <a:off x="4572000" y="19888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27784" y="242088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6" idx="0"/>
          </p:cNvCxnSpPr>
          <p:nvPr/>
        </p:nvCxnSpPr>
        <p:spPr>
          <a:xfrm>
            <a:off x="4572000" y="393305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83768" y="393305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Основные принципы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непрерывность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целенаправленность</a:t>
            </a:r>
          </a:p>
          <a:p>
            <a:pPr lvl="0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интегративность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единство общей и профессиональной культуры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 и преемственность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опережающий характер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перманентность перехода от низкой ступени к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высшей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 и др.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которых педагогу необходимо заниматься самообразованием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(ориентированное на дошкольников и родителей)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психологическое (имидж, общение, искусство влияния, лидерские качества и др.)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(педагогические технологии, формы, методы и приёмы обучения)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эстетическое (гуманитарное)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информационно-компьютерные технологии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здоровья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интересы и хобби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Самообразование педагога будет продуктивным, если: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самообразования реализуется потребностью педагога к собственному развитию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владеет способами самопознания и самоанализа педагогического опыта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обладает развитой способностью к рефлексии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профессионального развития воспитателя включает в себя возможность исследовательской, поисковой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обладает готовностью к педагогическому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взаимосвязь личностного и профессионального развития и саморазвития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тему самообразования, которая фиксируется в планах методического объединения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Личный план включает в себя: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 педагога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 самообразования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Сроки работы над темой самообразования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Основные вопросы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Предполагаемый результат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самообразования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 и мероприятия, проводимые в процессе работы над темой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Практический выход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отчета по проделанной работе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Алгоритм  работы педагога над индивидуальной научно-методической темой (проблемой)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Выбор темы (проблемы) индивидуальной научно-методической работы: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ознакомление с литературой, ознакомление с нормативно-правовыми документами, изучение прогрессивного педагогического опыта по проблеме исследования.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Детальное ознакомление с проблемой посредством литературных источников: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составление картотеки литературных источников, выписки из литературных источников.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Уточнение темы и разработка предварительного варианта плана индивидуальной научно-методической работы:</a:t>
            </a:r>
          </a:p>
          <a:p>
            <a:pPr lvl="0"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обоснование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выбора темы, актуальность и новизна, выбор адекватных методов и средств поисковой деятельности, формулирование цели и задач работы, разработка календарного плана индивидуальной работы.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Выбор и разработка моделей, инновационных технологий педагогической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Внедрение инноваций в практику своей педагогической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Анализ и оценка результатов индивидуального опыта работы над научно-методической темой (проблемой), формулирование выводов и предложений.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Литературное оформление работы, отчёт о полученных результатах перед коллегами.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Примерные темы самообразования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в семье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дошкольника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формы и методы воспитания, способствующие формированию духовных ценностей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Нравственное воспитание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творческой личности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культуры межнационального общения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Научно-методические подходы к организации полового воспитания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работы с одаренными детьми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Активные формы работы с воспитанниками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дошкольников на основе традиций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навыков здорового образа жизни у дошкольников и семьи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как важное средство воспитания дошкольника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воспитание дошкольников средствами фольклора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4608512"/>
          </a:xfrm>
        </p:spPr>
        <p:txBody>
          <a:bodyPr/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-327247" y="-3195068"/>
            <a:ext cx="9471247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«Образованный человек тем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отличается от необразованного,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что продолжает считать свое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образование не законченным»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(К. Симонов)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galeria.bankier.pl/p/9/a/0fe4335e4cbcb3-945-671-278-0-4009-2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7" y="1089738"/>
            <a:ext cx="3511624" cy="554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61662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данной темы обусловлена спецификой профессиональной педагогической деятельности, которая проявляется в постоянном рефлексировании педагога относительно усвоенных образцов деятельности, ценностных эталонов, профессиональных норм поведения.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данной работы является определение роли самовоспитания и самообразования в профессиональном становлении педагога.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современный педагог.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–самообразование в профессиональном становлении педагога.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935933" cy="24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Понятие и сущность самовоспитания и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саморазвития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Самовоспитание- это систематическая деятельность человека, направленная на выработку или совершенствование моральных, физических, эстетических качеств, привычек поведения в соответствии с определённым социально обусловленным идеалом.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172272" cy="4434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Саморазвитие педагогов -это  целенаправленный процесс повышения уровня своей профессиональной компетентности, педагогической техники и развития профессионально значимых качеств в соответствии с внешними социальными требованиями, условиями профессиональной деятельности и собственной программой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Самообразование характеризуется: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276872"/>
            <a:ext cx="23760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особая форма самостоятельной познавательной  деятельности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276872"/>
            <a:ext cx="2376264" cy="15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путь самосовершенствования личности</a:t>
            </a:r>
          </a:p>
          <a:p>
            <a:pPr algn="ctr"/>
            <a:endParaRPr lang="ru-RU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276872"/>
            <a:ext cx="2376000" cy="15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компонент системы непрерывного профессионального образования </a:t>
            </a:r>
            <a:endParaRPr lang="ru-RU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691680" y="1124744"/>
            <a:ext cx="360040" cy="10081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1124744"/>
            <a:ext cx="360000" cy="10081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48264" y="1124744"/>
            <a:ext cx="360000" cy="10081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4653136"/>
            <a:ext cx="770485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Смысл самообразования выражается в удовлетворении познавательной активности, растущей потребности педагога в самореализации путем непрерывного образования</a:t>
            </a:r>
            <a:endParaRPr lang="ru-RU" dirty="0">
              <a:ln w="1016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708920"/>
            <a:ext cx="2664296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_03_13_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764704"/>
            <a:ext cx="1728192" cy="18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76256" y="2348880"/>
            <a:ext cx="15841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868144" y="213285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76256" y="5445224"/>
            <a:ext cx="15841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445224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Посещений конференций, семинаров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6093296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Интернет-сайты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564904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Посещений занятий коллег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uchitel_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05064"/>
            <a:ext cx="1224137" cy="2160240"/>
          </a:xfrm>
          <a:prstGeom prst="rect">
            <a:avLst/>
          </a:prstGeom>
        </p:spPr>
      </p:pic>
      <p:pic>
        <p:nvPicPr>
          <p:cNvPr id="18" name="Рисунок 17" descr="zal_b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77072"/>
            <a:ext cx="1944216" cy="12961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9552" y="5949280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48680"/>
            <a:ext cx="2232248" cy="144016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139952" y="1988840"/>
            <a:ext cx="18002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endParaRPr lang="ru-RU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868144" y="371703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99992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267744" y="2276872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915816" y="364502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139952" y="19888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3429807-565d7e86fe5694d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933056"/>
            <a:ext cx="2664296" cy="2007116"/>
          </a:xfrm>
          <a:prstGeom prst="rect">
            <a:avLst/>
          </a:prstGeom>
        </p:spPr>
      </p:pic>
      <p:pic>
        <p:nvPicPr>
          <p:cNvPr id="29" name="Рисунок 28" descr="SDC101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04664"/>
            <a:ext cx="259228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Повышать свою квалификацию с помощью интернет - ресурсов и технологий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Дистанционные курсы для педагогов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Дистанционные эвристические олимпиады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Разновидность дистанционных конференций - дистанционные семинары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Дистанционные конференции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Дистанционные конкурсы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Педагогические форумы</a:t>
            </a:r>
          </a:p>
          <a:p>
            <a:endParaRPr lang="ru-RU" sz="2400" dirty="0"/>
          </a:p>
        </p:txBody>
      </p:sp>
      <p:pic>
        <p:nvPicPr>
          <p:cNvPr id="4" name="Рисунок 3" descr="137466798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01008"/>
            <a:ext cx="4215904" cy="289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Технология организации самообразования педагогов может быть представлена в виде следующих этапов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– установочный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(выбор цели работы, исходя из научно-методической темы школы; формулирование личной индивидуальной темы, осмысление последовательности своих действий)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– обучающий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(знакомится с психолого-педагогической и методической литературой)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 – практический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(накопление фактов, их отбор и анализ, проверка новых методов работы, постановка экспериментов)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этап – теоретический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(осмысление, анализ и обобщение накопленных педагогических фактов)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этап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итогово-контрольный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(подвести итоги своей самостоятельной работы, обобщить наблюдения, оформить результаты)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самообразования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Вынесение на педсоветы, заседания МО вопросов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Индивидуальные беседы руководителей ДОУ с воспитателями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руководителями ДОУ и воспитателями методов изучения трудных вопросов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помощи воспитателям в обобщении своего опыта, стимулирование подготовленных воспитателей к научно-исследовательской работе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Пополнение библиотечного фонда литературой по вопросам самообразования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циклов лекций, групповых и индивидуальных консультаций, семинаров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Систематическое подведение итогов самообразовательной работы педагога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нки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Ленкина</Template>
  <TotalTime>115</TotalTime>
  <Words>748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Ленкина</vt:lpstr>
      <vt:lpstr>                                                                                                                                            </vt:lpstr>
      <vt:lpstr>Презентация PowerPoint</vt:lpstr>
      <vt:lpstr>                         Актуальность данной темы обусловлена спецификой профессиональной педагогической деятельности, которая проявляется в постоянном рефлексировании педагога относительно усвоенных образцов деятельности, ценностных эталонов, профессиональных норм поведения.   Целью данной работы является определение роли самовоспитания и самообразования в профессиональном становлении педагога.    Объект исследования – современный педагог.   Предмет исследования –самообразование в профессиональном становлении педагога.      </vt:lpstr>
      <vt:lpstr>                                                           Понятие и сущность самовоспитания и саморазвития личности </vt:lpstr>
      <vt:lpstr>Самообразование характеризуется:  </vt:lpstr>
      <vt:lpstr>Презентация PowerPoint</vt:lpstr>
      <vt:lpstr> Повышать свою квалификацию с помощью интернет - ресурсов и технологий  </vt:lpstr>
      <vt:lpstr>Технология организации самообразования педагогов может быть представлена в виде следующих этапов </vt:lpstr>
      <vt:lpstr> Формы самообразования </vt:lpstr>
      <vt:lpstr>Презентация PowerPoint</vt:lpstr>
      <vt:lpstr>Презентация PowerPoint</vt:lpstr>
      <vt:lpstr>               Основные принципы самообразования </vt:lpstr>
      <vt:lpstr>          Основные направления, в которых педагогу необходимо заниматься самообразованием  </vt:lpstr>
      <vt:lpstr>Самообразование педагога будет продуктивным, если: </vt:lpstr>
      <vt:lpstr>Выбираем тему самообразования, которая фиксируется в планах методического объединения</vt:lpstr>
      <vt:lpstr>Алгоритм  работы педагога над индивидуальной научно-методической темой (проблемой) </vt:lpstr>
      <vt:lpstr>Примерные темы самообразования   </vt:lpstr>
      <vt:lpstr>Спасибо  за  внимание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Имиджелогия  в практической деятельности педагога</dc:title>
  <dc:creator>User</dc:creator>
  <cp:lastModifiedBy>User</cp:lastModifiedBy>
  <cp:revision>18</cp:revision>
  <dcterms:created xsi:type="dcterms:W3CDTF">2014-11-11T21:09:12Z</dcterms:created>
  <dcterms:modified xsi:type="dcterms:W3CDTF">2021-03-25T15:50:55Z</dcterms:modified>
</cp:coreProperties>
</file>