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7" r:id="rId2"/>
    <p:sldId id="257" r:id="rId3"/>
    <p:sldId id="258" r:id="rId4"/>
    <p:sldId id="260" r:id="rId5"/>
    <p:sldId id="261" r:id="rId6"/>
    <p:sldId id="266" r:id="rId7"/>
    <p:sldId id="262" r:id="rId8"/>
    <p:sldId id="263" r:id="rId9"/>
    <p:sldId id="265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08.03.2021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ds04.infourok.ru/uploads/ex/018e/000de43d-b5ee2ff1/img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254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ds03.infourok.ru/uploads/ex/07a1/00047470-91eeb7ff/img1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481"/>
            <a:ext cx="9197975" cy="689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617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0"/>
            <a:ext cx="7715304" cy="1143000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Жанр(РОМАНСА)напрямую возник благодаря литературе</a:t>
            </a:r>
            <a:endParaRPr lang="ru-RU" i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42844" y="1357298"/>
            <a:ext cx="4000528" cy="2428892"/>
          </a:xfrm>
        </p:spPr>
        <p:txBody>
          <a:bodyPr/>
          <a:lstStyle/>
          <a:p>
            <a:r>
              <a:rPr lang="ru-RU" i="1" dirty="0" smtClean="0"/>
              <a:t>*Так как в средневековых западноевропейских литературах и в подражательной поэзии позднейших поэтов романсов называли лирическое любовное стихотворение песенного народного склада.</a:t>
            </a:r>
            <a:endParaRPr lang="ru-RU" i="1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786314" y="1357298"/>
            <a:ext cx="4023360" cy="2071702"/>
          </a:xfrm>
        </p:spPr>
        <p:txBody>
          <a:bodyPr/>
          <a:lstStyle/>
          <a:p>
            <a:r>
              <a:rPr lang="ru-RU" i="1" dirty="0" smtClean="0"/>
              <a:t>*А в испанской литературе романсом называли старинное стихотворение с историческим или этическим сюжетом.</a:t>
            </a:r>
            <a:endParaRPr lang="ru-RU" i="1" dirty="0"/>
          </a:p>
        </p:txBody>
      </p:sp>
      <p:pic>
        <p:nvPicPr>
          <p:cNvPr id="9" name="Содержимое 8" descr="beb0ce22b43b271300786f9a030b4e92.jpe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2714612" y="3882824"/>
            <a:ext cx="4308479" cy="2975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0" y="5786454"/>
            <a:ext cx="4023360" cy="857256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dirty="0" smtClean="0"/>
              <a:t>РОМАНС - испанское слово </a:t>
            </a:r>
            <a:endParaRPr lang="ru-RU" i="1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ru-RU" i="1" dirty="0" smtClean="0"/>
              <a:t>Позже романсом стали называть небольшим вокальным произведение для  1-го или 2-х голосов на слова какого-нибудь стихотворения с инструментальным аккомпанементом.</a:t>
            </a:r>
            <a:endParaRPr lang="ru-RU" i="1" dirty="0"/>
          </a:p>
        </p:txBody>
      </p:sp>
      <p:pic>
        <p:nvPicPr>
          <p:cNvPr id="7" name="Содержимое 6" descr="949000b720a9714b8b3fbdac1ae5e270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76850" y="1643050"/>
            <a:ext cx="3657600" cy="3786213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28662" y="214290"/>
            <a:ext cx="7498080" cy="1143000"/>
          </a:xfrm>
        </p:spPr>
        <p:txBody>
          <a:bodyPr/>
          <a:lstStyle/>
          <a:p>
            <a:r>
              <a:rPr lang="ru-RU" i="1" dirty="0" smtClean="0"/>
              <a:t>Романс в России</a:t>
            </a:r>
            <a:endParaRPr lang="ru-RU" i="1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071538" y="1500174"/>
            <a:ext cx="3657600" cy="4663440"/>
          </a:xfrm>
        </p:spPr>
        <p:txBody>
          <a:bodyPr>
            <a:normAutofit fontScale="92500" lnSpcReduction="20000"/>
          </a:bodyPr>
          <a:lstStyle/>
          <a:p>
            <a:r>
              <a:rPr lang="ru-RU" i="1" dirty="0" smtClean="0"/>
              <a:t>Во времена Петра 1 были введены новые правила , </a:t>
            </a:r>
            <a:r>
              <a:rPr lang="ru-RU" i="1" dirty="0" err="1" smtClean="0"/>
              <a:t>касаемые</a:t>
            </a:r>
            <a:r>
              <a:rPr lang="ru-RU" i="1" dirty="0" smtClean="0"/>
              <a:t> культурного досуга дворянского сословия.</a:t>
            </a:r>
          </a:p>
          <a:p>
            <a:pPr>
              <a:buNone/>
            </a:pPr>
            <a:r>
              <a:rPr lang="ru-RU" i="1" dirty="0" smtClean="0"/>
              <a:t>Обязательным стало домашнее музыкальное образование, что привело к созданию так называемых «музыкальных салонов»</a:t>
            </a:r>
            <a:endParaRPr lang="ru-RU" i="1" dirty="0"/>
          </a:p>
        </p:txBody>
      </p:sp>
      <p:pic>
        <p:nvPicPr>
          <p:cNvPr id="7" name="Содержимое 6" descr="Без названия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00628" y="1142984"/>
            <a:ext cx="4143371" cy="4714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85720" y="214290"/>
            <a:ext cx="4929222" cy="6357982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*Со становлением русской музыкальной профессиональной школой в лице М.Глинки, П.Чайковского и других композиторов, романс превратился в изюминку вокальной музыке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9" name="Содержимое 8" descr="tchaikovsky_p_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86380" y="1285860"/>
            <a:ext cx="3648070" cy="4922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ds05.infourok.ru/uploads/ex/0927/000ade96-32a9e776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0"/>
            <a:ext cx="816772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483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3608" y="274320"/>
            <a:ext cx="789008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</a:t>
            </a:r>
            <a:r>
              <a:rPr lang="ru-RU" i="1" dirty="0" smtClean="0"/>
              <a:t>Я помню чудное мгновенье…»</a:t>
            </a:r>
            <a:br>
              <a:rPr lang="ru-RU" i="1" dirty="0" smtClean="0"/>
            </a:br>
            <a:r>
              <a:rPr lang="ru-RU" i="1" dirty="0" smtClean="0"/>
              <a:t>М.И.Глинка, А.С.Пушкин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043608" y="1428736"/>
            <a:ext cx="8100392" cy="226219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i="1" dirty="0" smtClean="0"/>
              <a:t>Это стихотворение Пушкин посвятил Екатерине </a:t>
            </a:r>
            <a:r>
              <a:rPr lang="ru-RU" sz="2400" i="1" dirty="0" err="1" smtClean="0"/>
              <a:t>Ермолаевне</a:t>
            </a:r>
            <a:r>
              <a:rPr lang="ru-RU" sz="2400" i="1" dirty="0" smtClean="0"/>
              <a:t> Керн. Этот романс-вершина русской вокальной лирики 19 века . Художественное совершенство в полном слиянии музыкального языка с поэтическим. 3 раздела-3 поворота сюжета(встреча , разлука, надежда на новую встречу );и каждый из разделов точно соответствует  настроению стиха.</a:t>
            </a:r>
            <a:endParaRPr lang="ru-RU" sz="2400" i="1" dirty="0"/>
          </a:p>
        </p:txBody>
      </p:sp>
      <p:pic>
        <p:nvPicPr>
          <p:cNvPr id="7" name="Содержимое 6" descr="804790360_595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123728" y="4077521"/>
            <a:ext cx="4443431" cy="27561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Романс принято относить к камерной вокальной музыке , почему?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214554"/>
            <a:ext cx="7498080" cy="4033846"/>
          </a:xfrm>
        </p:spPr>
        <p:txBody>
          <a:bodyPr>
            <a:normAutofit fontScale="92500" lnSpcReduction="10000"/>
          </a:bodyPr>
          <a:lstStyle/>
          <a:p>
            <a:r>
              <a:rPr lang="ru-RU" sz="3600" b="1" i="1" dirty="0" smtClean="0"/>
              <a:t>Камерная</a:t>
            </a:r>
            <a:r>
              <a:rPr lang="ru-RU" sz="3600" i="1" dirty="0" smtClean="0"/>
              <a:t> музыка предназначена для небольшого количества слушателей и исполнителей( от лат.</a:t>
            </a:r>
            <a:r>
              <a:rPr lang="en-US" sz="3600" i="1" dirty="0" smtClean="0"/>
              <a:t>Camera</a:t>
            </a:r>
            <a:r>
              <a:rPr lang="ru-RU" sz="3600" i="1" dirty="0" smtClean="0"/>
              <a:t>-комната).</a:t>
            </a:r>
          </a:p>
          <a:p>
            <a:r>
              <a:rPr lang="ru-RU" sz="3600" i="1" dirty="0" smtClean="0"/>
              <a:t>Романс , как откровение героя, о котором не «кричат на весь мир», а делятся в доверительной беседе с близкими людьми</a:t>
            </a:r>
            <a:endParaRPr lang="ru-RU" sz="3600" i="1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4.infourok.ru/uploads/ex/0ff1/000860d8-ef59d29d/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823"/>
            <a:ext cx="8358435" cy="683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8616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215</TotalTime>
  <Words>223</Words>
  <Application>Microsoft Office PowerPoint</Application>
  <PresentationFormat>Экран (4:3)</PresentationFormat>
  <Paragraphs>14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Corbel</vt:lpstr>
      <vt:lpstr>Gill Sans MT</vt:lpstr>
      <vt:lpstr>Verdana</vt:lpstr>
      <vt:lpstr>Wingdings 2</vt:lpstr>
      <vt:lpstr>Солнцестояние</vt:lpstr>
      <vt:lpstr>Презентация PowerPoint</vt:lpstr>
      <vt:lpstr>Жанр(РОМАНСА)напрямую возник благодаря литературе</vt:lpstr>
      <vt:lpstr>РОМАНС - испанское слово </vt:lpstr>
      <vt:lpstr>Романс в России</vt:lpstr>
      <vt:lpstr>*Со становлением русской музыкальной профессиональной школой в лице М.Глинки, П.Чайковского и других композиторов, романс превратился в изюминку вокальной музыке.</vt:lpstr>
      <vt:lpstr>Презентация PowerPoint</vt:lpstr>
      <vt:lpstr>«Я помню чудное мгновенье…» М.И.Глинка, А.С.Пушкин.</vt:lpstr>
      <vt:lpstr>Романс принято относить к камерной вокальной музыке , почему?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 Windows</cp:lastModifiedBy>
  <cp:revision>24</cp:revision>
  <dcterms:created xsi:type="dcterms:W3CDTF">2020-11-06T13:32:28Z</dcterms:created>
  <dcterms:modified xsi:type="dcterms:W3CDTF">2021-03-08T17:29:34Z</dcterms:modified>
</cp:coreProperties>
</file>