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73" r:id="rId10"/>
    <p:sldId id="263" r:id="rId11"/>
    <p:sldId id="274" r:id="rId12"/>
    <p:sldId id="264" r:id="rId13"/>
    <p:sldId id="275" r:id="rId14"/>
    <p:sldId id="27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EDC0-4FE5-4359-AA29-7F58AC718E5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B241D-AF07-40D0-AE3D-A2113ADF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9A6B14A-3A6A-4B1B-ACDD-CF45E80E0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4F9BD98-F24D-4FBD-BFB3-66D7FCF53678}"/>
              </a:ext>
            </a:extLst>
          </p:cNvPr>
          <p:cNvSpPr/>
          <p:nvPr userDrawn="1"/>
        </p:nvSpPr>
        <p:spPr>
          <a:xfrm>
            <a:off x="318654" y="297872"/>
            <a:ext cx="8506691" cy="6262255"/>
          </a:xfrm>
          <a:prstGeom prst="rect">
            <a:avLst/>
          </a:prstGeom>
          <a:noFill/>
          <a:ln w="206375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0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5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272F1E-F6AE-4C8E-AC1B-71B654738C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D9C8-5358-4BDF-B852-494E78587DA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9FB4-53EF-452E-BF14-E9704E008A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43866C8-1829-4E6D-806C-96FF29DDDC00}"/>
              </a:ext>
            </a:extLst>
          </p:cNvPr>
          <p:cNvSpPr/>
          <p:nvPr userDrawn="1"/>
        </p:nvSpPr>
        <p:spPr>
          <a:xfrm>
            <a:off x="318654" y="297872"/>
            <a:ext cx="8506691" cy="6262255"/>
          </a:xfrm>
          <a:prstGeom prst="rect">
            <a:avLst/>
          </a:prstGeom>
          <a:noFill/>
          <a:ln w="206375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B6A273-F863-436E-99A0-527B58B3F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358" y="5539153"/>
            <a:ext cx="3269585" cy="59169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Выполнила студентка 341 группы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Бородатова</a:t>
            </a:r>
            <a:r>
              <a:rPr lang="ru-RU" dirty="0" smtClean="0">
                <a:solidFill>
                  <a:schemeClr val="bg1"/>
                </a:solidFill>
              </a:rPr>
              <a:t> Яна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8FA203-BE2F-4749-824B-6CA9535D0741}"/>
              </a:ext>
            </a:extLst>
          </p:cNvPr>
          <p:cNvSpPr txBox="1"/>
          <p:nvPr/>
        </p:nvSpPr>
        <p:spPr>
          <a:xfrm>
            <a:off x="1890346" y="727154"/>
            <a:ext cx="60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КГА ПОУ «ДАЛЬНЕВОСТОЧНЫЙ ТЕХНИЧЕСКИЙ КОЛЛЕДЖ»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AF145F-0395-44D3-B8E1-8D2B9C43E156}"/>
              </a:ext>
            </a:extLst>
          </p:cNvPr>
          <p:cNvSpPr txBox="1"/>
          <p:nvPr/>
        </p:nvSpPr>
        <p:spPr>
          <a:xfrm>
            <a:off x="1980756" y="2255003"/>
            <a:ext cx="5182487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РЕБУСЫ</a:t>
            </a:r>
          </a:p>
          <a:p>
            <a:pPr algn="ctr"/>
            <a:r>
              <a:rPr lang="ru-RU" sz="2000" dirty="0"/>
              <a:t>по дисциплине </a:t>
            </a:r>
          </a:p>
          <a:p>
            <a:pPr algn="ctr"/>
            <a:r>
              <a:rPr lang="ru-RU" sz="2000" dirty="0"/>
              <a:t>«Организация и производство </a:t>
            </a:r>
          </a:p>
          <a:p>
            <a:pPr algn="ctr"/>
            <a:r>
              <a:rPr lang="ru-RU" sz="2000" dirty="0"/>
              <a:t>ремонтных работ на объектах</a:t>
            </a:r>
          </a:p>
          <a:p>
            <a:pPr algn="ctr"/>
            <a:r>
              <a:rPr lang="ru-RU" sz="2000" dirty="0"/>
              <a:t> природообустройства»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F69F7BE-5108-4600-BB60-FBD435163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>
                        <a14:foregroundMark x1="14778" y1="15667" x2="83333" y2="84222"/>
                        <a14:foregroundMark x1="82556" y1="13111" x2="11889" y2="84889"/>
                        <a14:foregroundMark x1="51444" y1="2667" x2="32556" y2="20889"/>
                        <a14:foregroundMark x1="55222" y1="6444" x2="38111" y2="24889"/>
                        <a14:foregroundMark x1="67000" y1="14556" x2="95889" y2="49778"/>
                        <a14:foregroundMark x1="16667" y1="57556" x2="40778" y2="6444"/>
                        <a14:foregroundMark x1="25222" y1="29778" x2="23333" y2="31556"/>
                        <a14:foregroundMark x1="10333" y1="73111" x2="3000" y2="57889"/>
                        <a14:foregroundMark x1="2556" y1="52000" x2="13333" y2="19333"/>
                        <a14:foregroundMark x1="23333" y1="10444" x2="51889" y2="4222"/>
                        <a14:foregroundMark x1="84444" y1="17111" x2="93667" y2="37889"/>
                        <a14:foregroundMark x1="95222" y1="33444" x2="93667" y2="53111"/>
                        <a14:foregroundMark x1="7000" y1="73778" x2="3333" y2="49333"/>
                        <a14:foregroundMark x1="1889" y1="37556" x2="10333" y2="16000"/>
                        <a14:foregroundMark x1="14778" y1="17111" x2="26333" y2="9778"/>
                        <a14:foregroundMark x1="61889" y1="3111" x2="72556" y2="7111"/>
                        <a14:foregroundMark x1="74111" y1="10444" x2="83667" y2="20444"/>
                        <a14:foregroundMark x1="66333" y1="97111" x2="84111" y2="87111"/>
                        <a14:foregroundMark x1="90333" y1="74222" x2="81444" y2="89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6021" y="531226"/>
            <a:ext cx="644325" cy="5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8CEA040-2494-435E-94BE-D15481CD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2345850"/>
            <a:ext cx="7628021" cy="21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8CEA040-2494-435E-94BE-D15481CD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2345850"/>
            <a:ext cx="7628021" cy="21662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054B14-552F-471F-850C-77008C63FA84}"/>
              </a:ext>
            </a:extLst>
          </p:cNvPr>
          <p:cNvSpPr/>
          <p:nvPr/>
        </p:nvSpPr>
        <p:spPr>
          <a:xfrm>
            <a:off x="757989" y="654959"/>
            <a:ext cx="7624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Поливная машина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16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B15EDA-FE93-4E8A-89C5-D57BED2E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0" y="2304190"/>
            <a:ext cx="695613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8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B15EDA-FE93-4E8A-89C5-D57BED2E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0" y="2304190"/>
            <a:ext cx="6956139" cy="22496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3167A12-1B3B-49D4-A2B7-7780BF44A581}"/>
              </a:ext>
            </a:extLst>
          </p:cNvPr>
          <p:cNvSpPr/>
          <p:nvPr/>
        </p:nvSpPr>
        <p:spPr>
          <a:xfrm>
            <a:off x="2599183" y="610997"/>
            <a:ext cx="39456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Источник</a:t>
            </a:r>
          </a:p>
        </p:txBody>
      </p:sp>
    </p:spTree>
    <p:extLst>
      <p:ext uri="{BB962C8B-B14F-4D97-AF65-F5344CB8AC3E}">
        <p14:creationId xmlns:p14="http://schemas.microsoft.com/office/powerpoint/2010/main" val="107393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114C4D-FB1F-406F-8CE5-8DAF2050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46" y="2277574"/>
            <a:ext cx="6277707" cy="23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5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114C4D-FB1F-406F-8CE5-8DAF2050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46" y="2277574"/>
            <a:ext cx="6277707" cy="23028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1D32ECC-7607-4DE5-A7B0-79BBAB0C20C0}"/>
              </a:ext>
            </a:extLst>
          </p:cNvPr>
          <p:cNvSpPr/>
          <p:nvPr/>
        </p:nvSpPr>
        <p:spPr>
          <a:xfrm>
            <a:off x="1827208" y="505488"/>
            <a:ext cx="54895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85011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85B0E1-6F92-4862-8131-49057916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1" y="2189651"/>
            <a:ext cx="6998678" cy="24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85B0E1-6F92-4862-8131-49057916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1" y="2189651"/>
            <a:ext cx="6998678" cy="247869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22C38F0-E34B-4C73-A965-0F205DDF8685}"/>
              </a:ext>
            </a:extLst>
          </p:cNvPr>
          <p:cNvSpPr/>
          <p:nvPr/>
        </p:nvSpPr>
        <p:spPr>
          <a:xfrm>
            <a:off x="2121425" y="654957"/>
            <a:ext cx="49011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Отстойники</a:t>
            </a:r>
          </a:p>
        </p:txBody>
      </p:sp>
    </p:spTree>
    <p:extLst>
      <p:ext uri="{BB962C8B-B14F-4D97-AF65-F5344CB8AC3E}">
        <p14:creationId xmlns:p14="http://schemas.microsoft.com/office/powerpoint/2010/main" val="320770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461028-5507-44B2-BDE0-FDC1BB5F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60" y="2418251"/>
            <a:ext cx="7947679" cy="20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461028-5507-44B2-BDE0-FDC1BB5F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60" y="2418251"/>
            <a:ext cx="7947679" cy="202149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779710-3145-4742-B4D2-731FE60719C3}"/>
              </a:ext>
            </a:extLst>
          </p:cNvPr>
          <p:cNvSpPr/>
          <p:nvPr/>
        </p:nvSpPr>
        <p:spPr>
          <a:xfrm>
            <a:off x="824915" y="690127"/>
            <a:ext cx="7494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Гидросооружение</a:t>
            </a:r>
          </a:p>
        </p:txBody>
      </p:sp>
    </p:spTree>
    <p:extLst>
      <p:ext uri="{BB962C8B-B14F-4D97-AF65-F5344CB8AC3E}">
        <p14:creationId xmlns:p14="http://schemas.microsoft.com/office/powerpoint/2010/main" val="417825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15D0F7D-1540-45EB-B4E8-549A55D0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1" y="2483827"/>
            <a:ext cx="7089777" cy="18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1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606149-AA9B-41F3-94B5-D74A4C59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2524125"/>
            <a:ext cx="79152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606149-AA9B-41F3-94B5-D74A4C59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2524125"/>
            <a:ext cx="7915275" cy="18097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DA30A4-51EA-422C-850C-4B230A2A5A79}"/>
              </a:ext>
            </a:extLst>
          </p:cNvPr>
          <p:cNvSpPr/>
          <p:nvPr/>
        </p:nvSpPr>
        <p:spPr>
          <a:xfrm>
            <a:off x="1842437" y="760466"/>
            <a:ext cx="54591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Трубопровод</a:t>
            </a:r>
          </a:p>
        </p:txBody>
      </p:sp>
    </p:spTree>
    <p:extLst>
      <p:ext uri="{BB962C8B-B14F-4D97-AF65-F5344CB8AC3E}">
        <p14:creationId xmlns:p14="http://schemas.microsoft.com/office/powerpoint/2010/main" val="303435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0AF9AD-24CF-4422-97CA-1CDBCFB2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70" y="2108103"/>
            <a:ext cx="4199060" cy="26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0AF9AD-24CF-4422-97CA-1CDBCFB2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70" y="2108103"/>
            <a:ext cx="4199060" cy="264179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B19DB72-674E-4E20-991B-D21AEDEFE0FC}"/>
              </a:ext>
            </a:extLst>
          </p:cNvPr>
          <p:cNvSpPr/>
          <p:nvPr/>
        </p:nvSpPr>
        <p:spPr>
          <a:xfrm>
            <a:off x="3277831" y="610996"/>
            <a:ext cx="25883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Лотки</a:t>
            </a:r>
          </a:p>
        </p:txBody>
      </p:sp>
    </p:spTree>
    <p:extLst>
      <p:ext uri="{BB962C8B-B14F-4D97-AF65-F5344CB8AC3E}">
        <p14:creationId xmlns:p14="http://schemas.microsoft.com/office/powerpoint/2010/main" val="869870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F4248B-2B90-47D5-9132-8EDC73A4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12" y="2524125"/>
            <a:ext cx="7535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8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F4248B-2B90-47D5-9132-8EDC73A4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12" y="2524125"/>
            <a:ext cx="7535375" cy="18097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C2AF6B-607D-4A49-8A49-00755DE2E379}"/>
              </a:ext>
            </a:extLst>
          </p:cNvPr>
          <p:cNvSpPr/>
          <p:nvPr/>
        </p:nvSpPr>
        <p:spPr>
          <a:xfrm>
            <a:off x="611940" y="734089"/>
            <a:ext cx="79201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Календарный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2676502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8C8D96B-DFB3-4222-89C6-C668CB2E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79" y="2449024"/>
            <a:ext cx="6467842" cy="19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8C8D96B-DFB3-4222-89C6-C668CB2E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79" y="2449024"/>
            <a:ext cx="6467842" cy="19599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DA3D835-550E-4A3B-9224-F23D4A08EDAD}"/>
              </a:ext>
            </a:extLst>
          </p:cNvPr>
          <p:cNvSpPr/>
          <p:nvPr/>
        </p:nvSpPr>
        <p:spPr>
          <a:xfrm>
            <a:off x="2555262" y="822012"/>
            <a:ext cx="40334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Заиление</a:t>
            </a:r>
          </a:p>
        </p:txBody>
      </p:sp>
    </p:spTree>
    <p:extLst>
      <p:ext uri="{BB962C8B-B14F-4D97-AF65-F5344CB8AC3E}">
        <p14:creationId xmlns:p14="http://schemas.microsoft.com/office/powerpoint/2010/main" val="2215298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A000179-9C23-4799-A9DD-21023565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1" y="2524125"/>
            <a:ext cx="7728438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3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A000179-9C23-4799-A9DD-21023565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1" y="2524125"/>
            <a:ext cx="7728438" cy="18097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C863138-94BC-483D-A60D-9B2ACCAC5C3C}"/>
              </a:ext>
            </a:extLst>
          </p:cNvPr>
          <p:cNvSpPr/>
          <p:nvPr/>
        </p:nvSpPr>
        <p:spPr>
          <a:xfrm>
            <a:off x="939436" y="865973"/>
            <a:ext cx="72651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Насосная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станция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944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9F602F-ABE3-4562-B489-EA7BCF2CECA1}"/>
              </a:ext>
            </a:extLst>
          </p:cNvPr>
          <p:cNvSpPr txBox="1"/>
          <p:nvPr/>
        </p:nvSpPr>
        <p:spPr>
          <a:xfrm>
            <a:off x="1404548" y="870409"/>
            <a:ext cx="633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Мелиорация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0684FE-C744-4B5D-B970-6BD2FB662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19" y="2480990"/>
            <a:ext cx="7096359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691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DE16BF-6A00-4DC4-AE60-ECD894F1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42" y="2524125"/>
            <a:ext cx="725951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2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DE16BF-6A00-4DC4-AE60-ECD894F1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42" y="2524125"/>
            <a:ext cx="7259515" cy="18097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5B38209-36B8-4827-AEED-D0F6026C5583}"/>
              </a:ext>
            </a:extLst>
          </p:cNvPr>
          <p:cNvSpPr/>
          <p:nvPr/>
        </p:nvSpPr>
        <p:spPr>
          <a:xfrm>
            <a:off x="1474708" y="883558"/>
            <a:ext cx="61945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325065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BD1EE9-7BBA-43C6-913F-BF8C41DBF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137" y="325315"/>
            <a:ext cx="6893169" cy="2963008"/>
          </a:xfrm>
        </p:spPr>
        <p:txBody>
          <a:bodyPr>
            <a:normAutofit/>
          </a:bodyPr>
          <a:lstStyle/>
          <a:p>
            <a:r>
              <a:rPr lang="ru-RU" dirty="0"/>
              <a:t>КОНЕЦ.</a:t>
            </a:r>
            <a:br>
              <a:rPr lang="ru-RU" dirty="0"/>
            </a:br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4095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94AEAC-E6C9-4820-896C-D3DEC3A7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06" y="2476510"/>
            <a:ext cx="7158788" cy="19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94AEAC-E6C9-4820-896C-D3DEC3A7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06" y="2476510"/>
            <a:ext cx="7158788" cy="19049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80F9BB9-5891-4784-B63F-22A77BD43949}"/>
              </a:ext>
            </a:extLst>
          </p:cNvPr>
          <p:cNvSpPr/>
          <p:nvPr/>
        </p:nvSpPr>
        <p:spPr>
          <a:xfrm>
            <a:off x="1138079" y="813220"/>
            <a:ext cx="68678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Рисовая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53526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88EFBCC-2D9D-4CC4-BAB7-D20F8750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7" y="2124343"/>
            <a:ext cx="7681626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88EFBCC-2D9D-4CC4-BAB7-D20F8750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7" y="2124343"/>
            <a:ext cx="7681626" cy="260931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722C09C-3984-42CF-B1C0-BA4848CF7432}"/>
              </a:ext>
            </a:extLst>
          </p:cNvPr>
          <p:cNvSpPr/>
          <p:nvPr/>
        </p:nvSpPr>
        <p:spPr>
          <a:xfrm>
            <a:off x="2344466" y="558242"/>
            <a:ext cx="44550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Орошение</a:t>
            </a:r>
          </a:p>
        </p:txBody>
      </p:sp>
    </p:spTree>
    <p:extLst>
      <p:ext uri="{BB962C8B-B14F-4D97-AF65-F5344CB8AC3E}">
        <p14:creationId xmlns:p14="http://schemas.microsoft.com/office/powerpoint/2010/main" val="112896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74C940A-AE87-48AE-8074-F5DACD45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56" y="2106053"/>
            <a:ext cx="6169687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74C940A-AE87-48AE-8074-F5DACD45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56" y="2106053"/>
            <a:ext cx="6169687" cy="26458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3765737-C6C9-4A5F-B01C-3B8E66970F37}"/>
              </a:ext>
            </a:extLst>
          </p:cNvPr>
          <p:cNvSpPr/>
          <p:nvPr/>
        </p:nvSpPr>
        <p:spPr>
          <a:xfrm>
            <a:off x="2428623" y="531866"/>
            <a:ext cx="42867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Осушение</a:t>
            </a:r>
          </a:p>
        </p:txBody>
      </p:sp>
    </p:spTree>
    <p:extLst>
      <p:ext uri="{BB962C8B-B14F-4D97-AF65-F5344CB8AC3E}">
        <p14:creationId xmlns:p14="http://schemas.microsoft.com/office/powerpoint/2010/main" val="809498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48</Words>
  <Application>Microsoft Office PowerPoint</Application>
  <PresentationFormat>Экран (4:3)</PresentationFormat>
  <Paragraphs>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КОНЕЦ.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Yana Voloshina</cp:lastModifiedBy>
  <cp:revision>7</cp:revision>
  <dcterms:created xsi:type="dcterms:W3CDTF">2020-10-04T10:50:04Z</dcterms:created>
  <dcterms:modified xsi:type="dcterms:W3CDTF">2021-03-18T12:10:50Z</dcterms:modified>
</cp:coreProperties>
</file>