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8" r:id="rId5"/>
    <p:sldId id="261" r:id="rId6"/>
    <p:sldId id="264" r:id="rId7"/>
    <p:sldId id="266" r:id="rId8"/>
    <p:sldId id="267" r:id="rId9"/>
    <p:sldId id="263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y.chippkro.ru/course/view.php?id=429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1171" y="273630"/>
            <a:ext cx="9773594" cy="1170773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«Развивающая предметно-пространственная среда группы ДОУ»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МБДОУ№481г.Челябинск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0725" y="5751320"/>
            <a:ext cx="3375589" cy="48710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Группа «Колокольчик»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30" name="Picture 6" descr="Наша группа &quot;Колокольчики&quot; - Сайт juliayalt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60" y="1581320"/>
            <a:ext cx="7086201" cy="41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7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0237" y="717848"/>
            <a:ext cx="9332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"/>
              </a:rPr>
              <a:t>Дошкольный возраст - это то время, когда закладывается фундамент всей жизни человека. И если уделять внимание предметно-развивающей среде ребёнка, его сенсорной восприимчивости окружающего мира, это будет способствовать становлению гармоничной, самодостаточной  личности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Неделя экологии в детском саду | Муниципальное дошкольно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74" y="1918176"/>
            <a:ext cx="7960407" cy="4721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042587"/>
            <a:ext cx="8534401" cy="146987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Гр.№771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дошкольное образование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3161945"/>
            <a:ext cx="8534400" cy="2409913"/>
          </a:xfrm>
        </p:spPr>
        <p:txBody>
          <a:bodyPr/>
          <a:lstStyle/>
          <a:p>
            <a:r>
              <a:rPr lang="ru-RU" sz="2400" u="sng" dirty="0">
                <a:solidFill>
                  <a:schemeClr val="bg1"/>
                </a:solidFill>
                <a:hlinkClick r:id="rId2" tooltip="Нажмите для входа в курс"/>
              </a:rPr>
              <a:t>Современные образовательные технологии в условиях реализации федеральных государственных образовательных стандартов </a:t>
            </a:r>
            <a:r>
              <a:rPr lang="ru-RU" sz="2400" u="sng" dirty="0" smtClean="0">
                <a:solidFill>
                  <a:schemeClr val="bg1"/>
                </a:solidFill>
                <a:hlinkClick r:id="rId2" tooltip="Нажмите для входа в курс"/>
              </a:rPr>
              <a:t>дошкольного </a:t>
            </a:r>
            <a:r>
              <a:rPr lang="ru-RU" sz="2400" u="sng" dirty="0">
                <a:solidFill>
                  <a:schemeClr val="bg1"/>
                </a:solidFill>
                <a:hlinkClick r:id="rId2" tooltip="Нажмите для входа в курс"/>
              </a:rPr>
              <a:t>образования (72 часа</a:t>
            </a:r>
            <a:r>
              <a:rPr lang="ru-RU" sz="2400" u="sng" dirty="0" smtClean="0">
                <a:solidFill>
                  <a:schemeClr val="bg1"/>
                </a:solidFill>
                <a:hlinkClick r:id="rId2" tooltip="Нажмите для входа в курс"/>
              </a:rPr>
              <a:t>)</a:t>
            </a:r>
            <a:endParaRPr lang="ru-RU" sz="2400" u="sng" dirty="0" smtClean="0">
              <a:solidFill>
                <a:schemeClr val="bg1"/>
              </a:solidFill>
            </a:endParaRPr>
          </a:p>
          <a:p>
            <a:r>
              <a:rPr lang="ru-RU" u="sng" dirty="0" smtClean="0">
                <a:solidFill>
                  <a:schemeClr val="bg1"/>
                </a:solidFill>
              </a:rPr>
              <a:t>Вовк Л.И.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13.04.20-24.04.20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3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00187" y="2042445"/>
            <a:ext cx="6981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PTSans"/>
              </a:rPr>
              <a:t>РППС дошкольного учреждения обладает свойствами открытой системы и выполняет образовательную, развивающую, воспитывающую и стимулирующую функции. В процессе взросления ребенка компоненты РППС   меняются, обновляются и пополняются. Таким образом, РППС ДОУ становится  не только развивающей, но и РАЗВИВАЮЩЕЙСЯ, а также мотивирующей ребенка к познанию, развитию и творчеству.</a:t>
            </a:r>
            <a:endParaRPr lang="ru-RU" dirty="0"/>
          </a:p>
        </p:txBody>
      </p:sp>
      <p:pic>
        <p:nvPicPr>
          <p:cNvPr id="4" name="Picture 2" descr="Развитие речи дошкольников по возрастам | ДЕТСТВО-Г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" y="346105"/>
            <a:ext cx="4131000" cy="3717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9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389" y="119642"/>
            <a:ext cx="112548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Sans"/>
              </a:rPr>
              <a:t>РППС содержательно-насыщенна (включает средства обучения, материалы, инвентарь, игровое, спортивное и оздоровительное оборудование),</a:t>
            </a:r>
          </a:p>
          <a:p>
            <a:r>
              <a:rPr lang="ru-RU" dirty="0">
                <a:solidFill>
                  <a:schemeClr val="bg1"/>
                </a:solidFill>
                <a:latin typeface="PTSans"/>
              </a:rPr>
              <a:t>трансформируема (обеспечивает возможность изменений РППС в зависимости от образовательной ситуации, в том числе меняющихся интересов и возможностей детей),</a:t>
            </a:r>
          </a:p>
          <a:p>
            <a:r>
              <a:rPr lang="ru-RU" dirty="0" err="1">
                <a:solidFill>
                  <a:schemeClr val="bg1"/>
                </a:solidFill>
                <a:latin typeface="PTSans"/>
              </a:rPr>
              <a:t>полифункциональна</a:t>
            </a:r>
            <a:r>
              <a:rPr lang="ru-RU" dirty="0">
                <a:solidFill>
                  <a:schemeClr val="bg1"/>
                </a:solidFill>
                <a:latin typeface="PTSans"/>
              </a:rPr>
              <a:t> (обеспечивает возможность разнообразного использования составляющих РППС в разных видах детской активности),</a:t>
            </a:r>
          </a:p>
          <a:p>
            <a:r>
              <a:rPr lang="ru-RU" dirty="0">
                <a:solidFill>
                  <a:schemeClr val="bg1"/>
                </a:solidFill>
                <a:latin typeface="PTSans"/>
              </a:rPr>
              <a:t>вариативна, доступна и безопасна (все элементы РППС  соответствуют требованиям по обеспечению надежности и безопасности их использования).</a:t>
            </a:r>
          </a:p>
          <a:p>
            <a:r>
              <a:rPr lang="ru-RU" dirty="0">
                <a:solidFill>
                  <a:schemeClr val="bg1"/>
                </a:solidFill>
                <a:latin typeface="PTSans"/>
              </a:rPr>
              <a:t>Мы обращаем особое внимание на многофункциональность среды. Во всех возрастных группах есть уютные места для игры и отдыха детей.</a:t>
            </a:r>
          </a:p>
          <a:p>
            <a:r>
              <a:rPr lang="ru-RU" dirty="0">
                <a:solidFill>
                  <a:schemeClr val="bg1"/>
                </a:solidFill>
                <a:latin typeface="PTSans"/>
              </a:rPr>
              <a:t>Для того чтобы дети могли осознанно осуществлять свой выбор и планировать свою деятельность, в группах создаются центры активности, которые способствуют исследовательской и самостоятельной деятельности детей. Это игровые зоны, где материалы, оборудование и игрушки подобранные таким образом, чтобы стимулировать разнообразные игры и виды деятельности.</a:t>
            </a:r>
            <a:endParaRPr lang="ru-RU" i="0" dirty="0">
              <a:solidFill>
                <a:schemeClr val="bg1"/>
              </a:solidFill>
              <a:effectLst/>
              <a:latin typeface="PTSans"/>
            </a:endParaRPr>
          </a:p>
        </p:txBody>
      </p:sp>
      <p:pic>
        <p:nvPicPr>
          <p:cNvPr id="2050" name="Picture 2" descr="Развитие речи дошкольников по возрастам | ДЕТСТВО-Г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1" y="3637033"/>
            <a:ext cx="260985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4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111094"/>
            <a:ext cx="4341264" cy="1897167"/>
          </a:xfrm>
        </p:spPr>
        <p:txBody>
          <a:bodyPr>
            <a:normAutofit/>
          </a:bodyPr>
          <a:lstStyle/>
          <a:p>
            <a:r>
              <a:rPr lang="ru-RU" sz="1300" dirty="0" smtClean="0">
                <a:solidFill>
                  <a:schemeClr val="bg1"/>
                </a:solidFill>
              </a:rPr>
              <a:t>Центр </a:t>
            </a:r>
            <a:r>
              <a:rPr lang="ru-RU" sz="1300" dirty="0">
                <a:solidFill>
                  <a:schemeClr val="bg1"/>
                </a:solidFill>
              </a:rPr>
              <a:t>физического </a:t>
            </a:r>
            <a:r>
              <a:rPr lang="ru-RU" sz="1300" dirty="0" smtClean="0">
                <a:solidFill>
                  <a:schemeClr val="bg1"/>
                </a:solidFill>
              </a:rPr>
              <a:t>развития-выполняет задачи укрепления здоровья детей,</a:t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формированию двигательных умений;</a:t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, центр здоровья-расширяет познания о </a:t>
            </a:r>
            <a:r>
              <a:rPr lang="ru-RU" sz="1300" dirty="0" err="1" smtClean="0">
                <a:solidFill>
                  <a:schemeClr val="bg1"/>
                </a:solidFill>
              </a:rPr>
              <a:t>здоровьесбережении</a:t>
            </a:r>
            <a:r>
              <a:rPr lang="ru-RU" sz="1300" dirty="0" smtClean="0">
                <a:solidFill>
                  <a:schemeClr val="bg1"/>
                </a:solidFill>
              </a:rPr>
              <a:t> и </a:t>
            </a:r>
            <a:r>
              <a:rPr lang="ru-RU" sz="1300" dirty="0" err="1" smtClean="0">
                <a:solidFill>
                  <a:schemeClr val="bg1"/>
                </a:solidFill>
              </a:rPr>
              <a:t>тп</a:t>
            </a:r>
            <a:r>
              <a:rPr lang="ru-RU" sz="1300" dirty="0" smtClean="0">
                <a:solidFill>
                  <a:schemeClr val="bg1"/>
                </a:solidFill>
              </a:rPr>
              <a:t>;</a:t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центр по ПДД-способствует закреплению ПДД и </a:t>
            </a:r>
            <a:r>
              <a:rPr lang="ru-RU" sz="1300" dirty="0" err="1" smtClean="0">
                <a:solidFill>
                  <a:schemeClr val="bg1"/>
                </a:solidFill>
              </a:rPr>
              <a:t>тд</a:t>
            </a:r>
            <a:r>
              <a:rPr lang="ru-RU" sz="1300" dirty="0" smtClean="0">
                <a:solidFill>
                  <a:schemeClr val="bg1"/>
                </a:solidFill>
              </a:rPr>
              <a:t>. </a:t>
            </a:r>
            <a:endParaRPr lang="ru-RU" sz="13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21" y="3242597"/>
            <a:ext cx="4226571" cy="3086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" y="2170633"/>
            <a:ext cx="5221927" cy="423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72" y="111095"/>
            <a:ext cx="6218788" cy="384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380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779314"/>
            <a:ext cx="8534400" cy="1715489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центр науки и экспериментирования</a:t>
            </a:r>
            <a:r>
              <a:rPr lang="ru-RU" sz="1400" b="1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(место для детского экспериментирования и опытов с соответствующим оборудованием и материалами</a:t>
            </a:r>
            <a:r>
              <a:rPr lang="ru-RU" sz="1400" dirty="0" smtClean="0">
                <a:solidFill>
                  <a:schemeClr val="bg1"/>
                </a:solidFill>
              </a:rPr>
              <a:t>),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центр грамоты (включающий в себя книжный уголок, игры и оборудование для развития речи и подготовки ребенка к освоению чтения и письма</a:t>
            </a:r>
            <a:r>
              <a:rPr lang="ru-RU" sz="1400" dirty="0" smtClean="0">
                <a:solidFill>
                  <a:schemeClr val="bg1"/>
                </a:solidFill>
              </a:rPr>
              <a:t>),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Для познавательного развития большую роль играет модель с различными природными зонами.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87" y="193287"/>
            <a:ext cx="4469450" cy="425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0"/>
            <a:ext cx="4341263" cy="408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93" y="694728"/>
            <a:ext cx="3172804" cy="388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97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578" y="119643"/>
            <a:ext cx="6253308" cy="2059536"/>
          </a:xfrm>
        </p:spPr>
        <p:txBody>
          <a:bodyPr>
            <a:normAutofit fontScale="90000"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Центр сюжетно- ролевых </a:t>
            </a:r>
            <a:r>
              <a:rPr lang="ru-RU" sz="1200" dirty="0" smtClean="0">
                <a:solidFill>
                  <a:schemeClr val="bg1"/>
                </a:solidFill>
              </a:rPr>
              <a:t>игр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Центр сюжетной игры позволяет детям постоянно накапливать опыт самостоятельной и творческой деятельности. Он представлен куклами, мягкими игрушками, наборами мебели, посуды, игрушками – предметами бытовой техники, разнообразными видами транспорта, наборами домашних и диких животных, муляжами овощей и фруктов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Цель : позитивная социализация детей дошкольного возраста, приобщение их к социокультурным нормам, традициям семьи, общества и государства. </a:t>
            </a:r>
            <a:r>
              <a:rPr lang="ru-RU" sz="1200" dirty="0" smtClean="0">
                <a:solidFill>
                  <a:schemeClr val="bg1"/>
                </a:solidFill>
              </a:rPr>
              <a:t/>
            </a:r>
            <a:br>
              <a:rPr lang="ru-RU" sz="1200" dirty="0" smtClean="0">
                <a:solidFill>
                  <a:schemeClr val="bg1"/>
                </a:solidFill>
              </a:rPr>
            </a:br>
            <a:r>
              <a:rPr lang="ru-RU" sz="1200" dirty="0" smtClean="0">
                <a:solidFill>
                  <a:schemeClr val="bg1"/>
                </a:solidFill>
              </a:rPr>
              <a:t>Задача</a:t>
            </a:r>
            <a:r>
              <a:rPr lang="ru-RU" sz="1200" dirty="0">
                <a:solidFill>
                  <a:schemeClr val="bg1"/>
                </a:solidFill>
              </a:rPr>
              <a:t>: создание условий для усвоения общепринятых моральных и нравственных ценностей и норм.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6" y="2179179"/>
            <a:ext cx="4204607" cy="316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9" y="3617162"/>
            <a:ext cx="3559629" cy="31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85" y="119643"/>
            <a:ext cx="4745127" cy="342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69" y="3617162"/>
            <a:ext cx="3657599" cy="31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7476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77" y="3671943"/>
            <a:ext cx="2679947" cy="291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00" y="230733"/>
            <a:ext cx="4346426" cy="471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" y="159623"/>
            <a:ext cx="4913831" cy="478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661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17" y="4520725"/>
            <a:ext cx="7716852" cy="2092134"/>
          </a:xfrm>
        </p:spPr>
        <p:txBody>
          <a:bodyPr>
            <a:norm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Любопытство </a:t>
            </a:r>
            <a:r>
              <a:rPr lang="ru-RU" sz="1400" i="1" dirty="0">
                <a:solidFill>
                  <a:schemeClr val="bg1"/>
                </a:solidFill>
              </a:rPr>
              <a:t>малыша не знает границ! Всё нужно попробовать открыть, захлопнуть, расстегнуть. </a:t>
            </a:r>
            <a:r>
              <a:rPr lang="ru-RU" sz="1400" i="1" dirty="0" err="1">
                <a:solidFill>
                  <a:schemeClr val="bg1"/>
                </a:solidFill>
              </a:rPr>
              <a:t>Бизиборд</a:t>
            </a:r>
            <a:r>
              <a:rPr lang="ru-RU" sz="1400" i="1" dirty="0">
                <a:solidFill>
                  <a:schemeClr val="bg1"/>
                </a:solidFill>
              </a:rPr>
              <a:t> надолго увлекает ребенка, ставит перед ним много различных задач, требующих внимательности, усидчивости и настойчивости, развивает творческое мышление. </a:t>
            </a:r>
            <a:r>
              <a:rPr lang="ru-RU" sz="1400" i="1" dirty="0" smtClean="0">
                <a:solidFill>
                  <a:schemeClr val="bg1"/>
                </a:solidFill>
              </a:rPr>
              <a:t/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Игры с моделями развивают логическое мышление, моторику, </a:t>
            </a:r>
            <a:r>
              <a:rPr lang="ru-RU" sz="1400" i="1" dirty="0" err="1" smtClean="0">
                <a:solidFill>
                  <a:schemeClr val="bg1"/>
                </a:solidFill>
              </a:rPr>
              <a:t>концетррацию</a:t>
            </a:r>
            <a:r>
              <a:rPr lang="ru-RU" sz="1400" i="1" dirty="0" smtClean="0">
                <a:solidFill>
                  <a:schemeClr val="bg1"/>
                </a:solidFill>
              </a:rPr>
              <a:t> внимания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79" y="0"/>
            <a:ext cx="5065875" cy="388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11862"/>
          <a:stretch/>
        </p:blipFill>
        <p:spPr>
          <a:xfrm>
            <a:off x="316194" y="147264"/>
            <a:ext cx="5548269" cy="425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2915" r="2738"/>
          <a:stretch/>
        </p:blipFill>
        <p:spPr>
          <a:xfrm>
            <a:off x="8973344" y="3284748"/>
            <a:ext cx="2813093" cy="332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85" y="0"/>
            <a:ext cx="2204815" cy="287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3413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253</TotalTime>
  <Words>149</Words>
  <Application>Microsoft Office PowerPoint</Application>
  <PresentationFormat>Широкоэкранный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Open Sans</vt:lpstr>
      <vt:lpstr>PTSans</vt:lpstr>
      <vt:lpstr>Wingdings 3</vt:lpstr>
      <vt:lpstr>Сектор</vt:lpstr>
      <vt:lpstr>«Развивающая предметно-пространственная среда группы ДОУ» МБДОУ№481г.Челябинск</vt:lpstr>
      <vt:lpstr>Гр.№771 дошкольное образование</vt:lpstr>
      <vt:lpstr>Презентация PowerPoint</vt:lpstr>
      <vt:lpstr>Презентация PowerPoint</vt:lpstr>
      <vt:lpstr>Центр физического развития-выполняет задачи укрепления здоровья детей, формированию двигательных умений; , центр здоровья-расширяет познания о здоровьесбережении и тп; центр по ПДД-способствует закреплению ПДД и тд. </vt:lpstr>
      <vt:lpstr>центр науки и экспериментирования (место для детского экспериментирования и опытов с соответствующим оборудованием и материалами), центр грамоты (включающий в себя книжный уголок, игры и оборудование для развития речи и подготовки ребенка к освоению чтения и письма), Для познавательного развития большую роль играет модель с различными природными зонами.</vt:lpstr>
      <vt:lpstr>Центр сюжетно- ролевых игр  Центр сюжетной игры позволяет детям постоянно накапливать опыт самостоятельной и творческой деятельности. Он представлен куклами, мягкими игрушками, наборами мебели, посуды, игрушками – предметами бытовой техники, разнообразными видами транспорта, наборами домашних и диких животных, муляжами овощей и фруктов.  Цель : позитивная социализация детей дошкольного возраста, приобщение их к социокультурным нормам, традициям семьи, общества и государства.  Задача: создание условий для усвоения общепринятых моральных и нравственных ценностей и норм.</vt:lpstr>
      <vt:lpstr>Презентация PowerPoint</vt:lpstr>
      <vt:lpstr>Любопытство малыша не знает границ! Всё нужно попробовать открыть, захлопнуть, расстегнуть. Бизиборд надолго увлекает ребенка, ставит перед ним много различных задач, требующих внимательности, усидчивости и настойчивости, развивает творческое мышление.  Игры с моделями развивают логическое мышление, моторику, концетррацию внимания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«Развивающая предметно-пространственная среда группы ДОУ» МБДОУ№481г.Челябинск</dc:title>
  <dc:creator>default</dc:creator>
  <cp:lastModifiedBy>default</cp:lastModifiedBy>
  <cp:revision>21</cp:revision>
  <dcterms:created xsi:type="dcterms:W3CDTF">2020-04-21T09:54:05Z</dcterms:created>
  <dcterms:modified xsi:type="dcterms:W3CDTF">2020-04-21T17:07:50Z</dcterms:modified>
</cp:coreProperties>
</file>