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8" autoAdjust="0"/>
    <p:restoredTop sz="94660"/>
  </p:normalViewPr>
  <p:slideViewPr>
    <p:cSldViewPr>
      <p:cViewPr varScale="1">
        <p:scale>
          <a:sx n="62" d="100"/>
          <a:sy n="62" d="100"/>
        </p:scale>
        <p:origin x="-7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E3777-076E-4161-9BDC-8E587089AD34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B38B9-8733-41CA-BDC9-2905FD2C20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16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Страна Финансов очень большая, она включает в себя и наличные  деньги, и безналичные деньги, а также — финансовые отношения, связанные с денежными  расчетами между покупателями и продавцами. Если говорить конкретно, то</a:t>
            </a:r>
          </a:p>
          <a:p>
            <a:r>
              <a:rPr lang="ru-RU" dirty="0" smtClean="0"/>
              <a:t>в понятие финансов входят не только сами деньги, карточные счета в банках,</a:t>
            </a:r>
          </a:p>
          <a:p>
            <a:r>
              <a:rPr lang="ru-RU" dirty="0" smtClean="0"/>
              <a:t>но и дома, магазины, самолеты, заводы, предприятия, то есть все, что может</a:t>
            </a:r>
          </a:p>
          <a:p>
            <a:r>
              <a:rPr lang="ru-RU" dirty="0" smtClean="0"/>
              <a:t>быть преобразовано в деньги при их продаже.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62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Ребята, а что вы знаете про современные деньги? Да, они бывают</a:t>
            </a:r>
          </a:p>
          <a:p>
            <a:r>
              <a:rPr lang="ru-RU" dirty="0" smtClean="0"/>
              <a:t>наличными и безналичными. Современные деньги всегда удобны?</a:t>
            </a:r>
          </a:p>
          <a:p>
            <a:r>
              <a:rPr lang="ru-RU" dirty="0" smtClean="0"/>
              <a:t>На столах у вас лежат деньги. Представим, что родители вам их дали на</a:t>
            </a:r>
          </a:p>
          <a:p>
            <a:r>
              <a:rPr lang="ru-RU" dirty="0" smtClean="0"/>
              <a:t>карманные расходы. Посчитайте их и скажите, куда бы вы их потратили.</a:t>
            </a:r>
          </a:p>
          <a:p>
            <a:r>
              <a:rPr lang="ru-RU" dirty="0" smtClean="0"/>
              <a:t>Ребята, что значит экономно распорядиться деньгами?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93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в будущем деньги сохранятся или их чем-нибудь заменятся? Давайте</a:t>
            </a:r>
          </a:p>
          <a:p>
            <a:r>
              <a:rPr lang="ru-RU" dirty="0" smtClean="0"/>
              <a:t>пофантазируем. Изобразите, как вы представляете деньги будущего.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270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Организация: продуктивная деятельность.</a:t>
            </a:r>
          </a:p>
          <a:p>
            <a:r>
              <a:rPr lang="ru-RU" dirty="0" smtClean="0"/>
              <a:t>В течение 10 минут дети рисуют деньги будущего.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66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Посмотрите на экран. Что вы видите? Да, это деньги - бумажные,</a:t>
            </a:r>
          </a:p>
          <a:p>
            <a:r>
              <a:rPr lang="ru-RU" dirty="0" smtClean="0"/>
              <a:t>металлические, разных стран и достоинств. Что такое деньги? Деньги – это</a:t>
            </a:r>
          </a:p>
          <a:p>
            <a:r>
              <a:rPr lang="ru-RU" dirty="0" smtClean="0"/>
              <a:t>средство обмена; люди принимают деньги в обмен на товар и услуги,</a:t>
            </a:r>
          </a:p>
          <a:p>
            <a:r>
              <a:rPr lang="ru-RU" dirty="0" smtClean="0"/>
              <a:t>которые они производят.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6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теперь немного порассуждаем. Возьмем 1 рубль. Из чего состоит рубль?</a:t>
            </a:r>
          </a:p>
          <a:p>
            <a:r>
              <a:rPr lang="ru-RU" dirty="0" smtClean="0"/>
              <a:t>(Копейки). Рублями пользуются в нашей стране, а в других странах какие</a:t>
            </a:r>
          </a:p>
          <a:p>
            <a:r>
              <a:rPr lang="ru-RU" dirty="0" smtClean="0"/>
              <a:t>деньги? (Доллар, евро, лит, лат, гривна, фунт стерлингов, лира и т.д. ). Как</a:t>
            </a:r>
          </a:p>
          <a:p>
            <a:r>
              <a:rPr lang="ru-RU" dirty="0" smtClean="0"/>
              <a:t>называются деньги других стран? (Валюта). А, как вы думаете, раньше деньги были</a:t>
            </a:r>
          </a:p>
          <a:p>
            <a:r>
              <a:rPr lang="ru-RU" dirty="0" smtClean="0"/>
              <a:t>такими же, как сегодня, или нет?</a:t>
            </a:r>
          </a:p>
          <a:p>
            <a:r>
              <a:rPr lang="ru-RU" dirty="0" smtClean="0"/>
              <a:t>Для того, чтобы узнать, мы должны слетать в прошлое, к первобытным</a:t>
            </a:r>
          </a:p>
          <a:p>
            <a:r>
              <a:rPr lang="ru-RU" dirty="0" smtClean="0"/>
              <a:t>людям.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249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Пристегнули ремни. Полетели. 5, 4, 3, 2, 1 Пуск. А пока</a:t>
            </a:r>
          </a:p>
          <a:p>
            <a:r>
              <a:rPr lang="ru-RU" dirty="0" smtClean="0"/>
              <a:t>мы летим, закроем глаза и расслабимся.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16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приземлились около пещеры</a:t>
            </a:r>
          </a:p>
          <a:p>
            <a:r>
              <a:rPr lang="ru-RU" dirty="0" smtClean="0"/>
              <a:t>первобытного человека.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12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 первобытных людей был металл или бумага, чтобы</a:t>
            </a:r>
          </a:p>
          <a:p>
            <a:r>
              <a:rPr lang="ru-RU" dirty="0" smtClean="0"/>
              <a:t>изготавливать деньги? А чем они могли расплачиваться? Сначала они меняли</a:t>
            </a:r>
          </a:p>
          <a:p>
            <a:r>
              <a:rPr lang="ru-RU" dirty="0" smtClean="0"/>
              <a:t>товар на товар. Кто менял рыбу на яйца, кто мясо на шкуру. Но это было  неудобно. Ведь, если мне нужна шкура — сколько яиц я должна за нее</a:t>
            </a:r>
          </a:p>
          <a:p>
            <a:r>
              <a:rPr lang="ru-RU" dirty="0" smtClean="0"/>
              <a:t>отдать? 5, 10 или 100? Хозяин шкуры хочет больше, а я хочу меньше. Кто</a:t>
            </a:r>
          </a:p>
          <a:p>
            <a:r>
              <a:rPr lang="ru-RU" dirty="0" smtClean="0"/>
              <a:t>прав? Вот так спорили каждый раз. Даже ругались.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33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 пришли к выводу, что</a:t>
            </a:r>
          </a:p>
          <a:p>
            <a:r>
              <a:rPr lang="ru-RU" dirty="0" smtClean="0"/>
              <a:t>нужны деньги. У одних народов деньгами сначала были животные — у кого</a:t>
            </a:r>
          </a:p>
          <a:p>
            <a:r>
              <a:rPr lang="ru-RU" dirty="0" smtClean="0"/>
              <a:t>больше овец, коров, коз, тот и богаче. Другие стали расплачиваться</a:t>
            </a:r>
          </a:p>
          <a:p>
            <a:r>
              <a:rPr lang="ru-RU" dirty="0" smtClean="0"/>
              <a:t>шкурками зверьков (белок, зайцев, кротов, куниц). Те, кто жили около моря,</a:t>
            </a:r>
          </a:p>
          <a:p>
            <a:r>
              <a:rPr lang="ru-RU" dirty="0" smtClean="0"/>
              <a:t>расплачивались жемчужинами или ракушками. И только в десятом веке появились металлические деньги.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05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теперь нам пора возвращаться назад. Пристегнули ремни. 5, 4, 3, 2, 1 Пуск.</a:t>
            </a:r>
          </a:p>
          <a:p>
            <a:r>
              <a:rPr lang="ru-RU" dirty="0" smtClean="0"/>
              <a:t>Полетели.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16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Физкультминутка «Часики» (Дети ставят руки на пояс и выполняют наклоны вправо, влево.).</a:t>
            </a:r>
          </a:p>
          <a:p>
            <a:r>
              <a:rPr lang="ru-RU" dirty="0" smtClean="0"/>
              <a:t>Смори скорей, который час:</a:t>
            </a:r>
          </a:p>
          <a:p>
            <a:r>
              <a:rPr lang="ru-RU" dirty="0" smtClean="0"/>
              <a:t>Тик-так, тик-так!</a:t>
            </a:r>
          </a:p>
          <a:p>
            <a:r>
              <a:rPr lang="ru-RU" dirty="0" smtClean="0"/>
              <a:t>Налево – Раз! Направо – два!</a:t>
            </a:r>
          </a:p>
          <a:p>
            <a:r>
              <a:rPr lang="ru-RU" dirty="0" smtClean="0"/>
              <a:t>Мы тоже можем так!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CB38B9-8733-41CA-BDC9-2905FD2C20C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949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11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490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2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2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97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5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7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623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39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361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926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9E7E-6BF7-4EEC-9F5A-154FBE238D5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1F30A-97C7-40D6-9883-D150EF829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072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4" y="548680"/>
            <a:ext cx="8208912" cy="586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1340768"/>
            <a:ext cx="4392488" cy="4032448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«Путешествие в сказочную страну Финансов </a:t>
            </a:r>
            <a:br>
              <a:rPr lang="ru-RU" dirty="0" smtClean="0"/>
            </a:br>
            <a:r>
              <a:rPr lang="ru-RU" dirty="0" smtClean="0"/>
              <a:t>с  гномом Экономом»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715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280920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783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5 African Lullab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02" y="292820"/>
            <a:ext cx="1990564" cy="778098"/>
          </a:xfrm>
        </p:spPr>
        <p:txBody>
          <a:bodyPr>
            <a:noAutofit/>
          </a:bodyPr>
          <a:lstStyle/>
          <a:p>
            <a:r>
              <a:rPr lang="ru-RU" sz="7200" dirty="0" smtClean="0"/>
              <a:t>5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1792484" y="81705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4</a:t>
            </a:r>
            <a:endParaRPr lang="ru-RU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2375756" y="68430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3023828" y="6843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2</a:t>
            </a:r>
            <a:endParaRPr lang="ru-RU" sz="7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676571" y="81705"/>
            <a:ext cx="998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1</a:t>
            </a:r>
            <a:endParaRPr lang="ru-RU" sz="7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79" y="1338263"/>
            <a:ext cx="5328779" cy="52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1705"/>
            <a:ext cx="6696744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26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2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450"/>
                            </p:stCondLst>
                            <p:childTnLst>
                              <p:par>
                                <p:cTn id="50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6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100"/>
                            </p:stCondLst>
                            <p:childTnLst>
                              <p:par>
                                <p:cTn id="5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800"/>
                            </p:stCondLst>
                            <p:childTnLst>
                              <p:par>
                                <p:cTn id="6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4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616" y="404664"/>
            <a:ext cx="8229600" cy="1143000"/>
          </a:xfrm>
        </p:spPr>
        <p:txBody>
          <a:bodyPr/>
          <a:lstStyle/>
          <a:p>
            <a:r>
              <a:rPr lang="ru-RU" dirty="0" smtClean="0"/>
              <a:t>Физкультминутка «Часики»</a:t>
            </a:r>
            <a:endParaRPr lang="ru-RU" dirty="0"/>
          </a:p>
        </p:txBody>
      </p:sp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835591" cy="5351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236709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96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Современные деньги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4913313" cy="327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857" y="1610304"/>
            <a:ext cx="3596952" cy="331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11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8352928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9447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Придумываем деньги будущего…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60 Almost Full M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6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5976664" cy="5645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Волна 3"/>
          <p:cNvSpPr/>
          <p:nvPr/>
        </p:nvSpPr>
        <p:spPr>
          <a:xfrm>
            <a:off x="3923928" y="2924944"/>
            <a:ext cx="4896544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42567" y="2924944"/>
            <a:ext cx="52219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341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1054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04097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Здравствуйте ребята! </a:t>
            </a:r>
          </a:p>
          <a:p>
            <a:pPr marL="0" indent="0" algn="ctr">
              <a:buNone/>
            </a:pPr>
            <a:r>
              <a:rPr lang="ru-RU" dirty="0" smtClean="0"/>
              <a:t>Сегодня мы много интересного узнаем о  деньгах, отправившись в сказочное путешествие в страну Финансов.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7240"/>
            <a:ext cx="6001841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303574">
            <a:off x="4423890" y="1823806"/>
            <a:ext cx="2160240" cy="7105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Страна  Финансов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97235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Давайте сначала познакомимся с понятиями:  Что это?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909840" cy="327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50876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Наличные деньги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57536"/>
            <a:ext cx="36004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18929" y="4102754"/>
            <a:ext cx="40926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Банковские карты  </a:t>
            </a:r>
          </a:p>
          <a:p>
            <a:r>
              <a:rPr lang="ru-RU" sz="2800" dirty="0" smtClean="0"/>
              <a:t> или безналичные деньги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3210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5"/>
            <a:ext cx="4297660" cy="312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26" y="332656"/>
            <a:ext cx="4762500" cy="319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40" y="3384516"/>
            <a:ext cx="3746306" cy="332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826" y="3469648"/>
            <a:ext cx="4762500" cy="315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757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Деньги разных стран…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51235"/>
            <a:ext cx="5718277" cy="415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504" y="2508528"/>
            <a:ext cx="5112568" cy="387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428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Российский рубль 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1" y="1124744"/>
            <a:ext cx="3489251" cy="348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12" y="1124744"/>
            <a:ext cx="345638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1147"/>
            <a:ext cx="1560428" cy="1463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352713"/>
            <a:ext cx="2304256" cy="228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48" y="4488254"/>
            <a:ext cx="2045468" cy="200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65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45 African Lullaby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02" y="292820"/>
            <a:ext cx="1990564" cy="778098"/>
          </a:xfrm>
        </p:spPr>
        <p:txBody>
          <a:bodyPr>
            <a:noAutofit/>
          </a:bodyPr>
          <a:lstStyle/>
          <a:p>
            <a:r>
              <a:rPr lang="ru-RU" sz="7200" dirty="0" smtClean="0"/>
              <a:t>5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1792484" y="81705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4</a:t>
            </a:r>
            <a:endParaRPr lang="ru-RU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2375756" y="68430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9" name="TextBox 8"/>
          <p:cNvSpPr txBox="1"/>
          <p:nvPr/>
        </p:nvSpPr>
        <p:spPr>
          <a:xfrm>
            <a:off x="3023828" y="68431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 smtClean="0"/>
              <a:t>2</a:t>
            </a:r>
            <a:endParaRPr lang="ru-RU" sz="72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3676571" y="81705"/>
            <a:ext cx="998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1</a:t>
            </a:r>
            <a:endParaRPr lang="ru-RU" sz="72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79" y="1338263"/>
            <a:ext cx="5328779" cy="52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1705"/>
            <a:ext cx="6696744" cy="66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31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4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3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3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2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1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450"/>
                            </p:stCondLst>
                            <p:childTnLst>
                              <p:par>
                                <p:cTn id="50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6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100"/>
                            </p:stCondLst>
                            <p:childTnLst>
                              <p:par>
                                <p:cTn id="5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800"/>
                            </p:stCondLst>
                            <p:childTnLst>
                              <p:par>
                                <p:cTn id="6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4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7055977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7449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97"/>
            <a:ext cx="9171863" cy="68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07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641</Words>
  <Application>Microsoft Office PowerPoint</Application>
  <PresentationFormat>Экран (4:3)</PresentationFormat>
  <Paragraphs>81</Paragraphs>
  <Slides>16</Slides>
  <Notes>12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«Путешествие в сказочную страну Финансов  с  гномом Экономом»</vt:lpstr>
      <vt:lpstr>Презентация PowerPoint</vt:lpstr>
      <vt:lpstr>Давайте сначала познакомимся с понятиями:  Что это?</vt:lpstr>
      <vt:lpstr>Презентация PowerPoint</vt:lpstr>
      <vt:lpstr>Деньги разных стран…</vt:lpstr>
      <vt:lpstr>Российский рубль </vt:lpstr>
      <vt:lpstr>5</vt:lpstr>
      <vt:lpstr>Презентация PowerPoint</vt:lpstr>
      <vt:lpstr>Презентация PowerPoint</vt:lpstr>
      <vt:lpstr>Презентация PowerPoint</vt:lpstr>
      <vt:lpstr>5</vt:lpstr>
      <vt:lpstr>Физкультминутка «Часики»</vt:lpstr>
      <vt:lpstr>Современные деньги</vt:lpstr>
      <vt:lpstr>Презентация PowerPoint</vt:lpstr>
      <vt:lpstr>Придумываем деньги будущего…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«Путешествие в сказочную страну Финансов  с  гномом Экономом»</dc:title>
  <dc:creator>Tonya</dc:creator>
  <cp:lastModifiedBy>Tonya</cp:lastModifiedBy>
  <cp:revision>26</cp:revision>
  <dcterms:created xsi:type="dcterms:W3CDTF">2018-11-28T00:34:00Z</dcterms:created>
  <dcterms:modified xsi:type="dcterms:W3CDTF">2018-11-28T05:19:44Z</dcterms:modified>
</cp:coreProperties>
</file>